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40c220937041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78773318414bcb"/>
  </p:sldMasterIdLst>
  <p:sldIdLst>
    <p:sldId xmlns:r="http://schemas.openxmlformats.org/officeDocument/2006/relationships" id="256" r:id="Rc679393af3654922"/>
    <p:sldId xmlns:r="http://schemas.openxmlformats.org/officeDocument/2006/relationships" id="257" r:id="R2f2020e7bdc349b5"/>
    <p:sldId xmlns:r="http://schemas.openxmlformats.org/officeDocument/2006/relationships" id="258" r:id="Rb5f2ecf09cab464f"/>
    <p:sldId xmlns:r="http://schemas.openxmlformats.org/officeDocument/2006/relationships" id="259" r:id="Rbb0523e0ff99443e"/>
    <p:sldId xmlns:r="http://schemas.openxmlformats.org/officeDocument/2006/relationships" id="260" r:id="Rd165b165b60549e2"/>
    <p:sldId xmlns:r="http://schemas.openxmlformats.org/officeDocument/2006/relationships" id="261" r:id="R720fd28192e64110"/>
    <p:sldId xmlns:r="http://schemas.openxmlformats.org/officeDocument/2006/relationships" id="262" r:id="R89e8ff23969a41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78773318414bcb" /><Relationship Type="http://schemas.openxmlformats.org/officeDocument/2006/relationships/slide" Target="/ppt/slides/slide1.xml" Id="Rc679393af3654922" /><Relationship Type="http://schemas.openxmlformats.org/officeDocument/2006/relationships/slide" Target="/ppt/slides/slide2.xml" Id="R2f2020e7bdc349b5" /><Relationship Type="http://schemas.openxmlformats.org/officeDocument/2006/relationships/slide" Target="/ppt/slides/slide3.xml" Id="Rb5f2ecf09cab464f" /><Relationship Type="http://schemas.openxmlformats.org/officeDocument/2006/relationships/slide" Target="/ppt/slides/slide4.xml" Id="Rbb0523e0ff99443e" /><Relationship Type="http://schemas.openxmlformats.org/officeDocument/2006/relationships/slide" Target="/ppt/slides/slide5.xml" Id="Rd165b165b60549e2" /><Relationship Type="http://schemas.openxmlformats.org/officeDocument/2006/relationships/slide" Target="/ppt/slides/slide6.xml" Id="R720fd28192e64110" /><Relationship Type="http://schemas.openxmlformats.org/officeDocument/2006/relationships/slide" Target="/ppt/slides/slide7.xml" Id="R89e8ff23969a41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57695e804640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886503cd84abf" /><Relationship Type="http://schemas.openxmlformats.org/officeDocument/2006/relationships/theme" Target="/ppt/slideMasters/theme/theme1.xml" Id="R4a01e9990e2048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e886503cd84a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163fdccd247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5e4c0a96447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00c584da54d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279d9465b41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b127d60004f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6dc5014a340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b536fcc8741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FINNE INVEST AS ble etablert [år] og holder til i Eidsvåg I Åsane.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2 369 136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722 209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2 476 523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25 944 252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27 599 030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FINNE  –  75,7 %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ANNIKA MARI FINNE  –  24,3 %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Eidsvågveien 102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5104 Eidsvåg I Åsane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989 160 605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FINNE INVEST AS</a:t>
            </a:r>
          </a:p>
        </p:txBody>
      </p:sp>
    </p:spTree>
  </p:cSld>
  <p:clrMapOvr>
    <a:masterClrMapping xmlns:a="http://schemas.openxmlformats.org/drawingml/2006/main"/>
  </p:clrMapOvr>
</p:sld>
</file>