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af1eac626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16f15664e478d"/>
  </p:sldMasterIdLst>
  <p:sldIdLst>
    <p:sldId xmlns:r="http://schemas.openxmlformats.org/officeDocument/2006/relationships" id="256" r:id="R8e216debcf0e43b5"/>
    <p:sldId xmlns:r="http://schemas.openxmlformats.org/officeDocument/2006/relationships" id="257" r:id="Rb458af3168474781"/>
    <p:sldId xmlns:r="http://schemas.openxmlformats.org/officeDocument/2006/relationships" id="258" r:id="Ra4e98e8a5fe9440c"/>
    <p:sldId xmlns:r="http://schemas.openxmlformats.org/officeDocument/2006/relationships" id="259" r:id="R9b054f35a587480c"/>
    <p:sldId xmlns:r="http://schemas.openxmlformats.org/officeDocument/2006/relationships" id="260" r:id="Rf29b770f3a0f4d96"/>
    <p:sldId xmlns:r="http://schemas.openxmlformats.org/officeDocument/2006/relationships" id="261" r:id="Rcd03c5720d084051"/>
    <p:sldId xmlns:r="http://schemas.openxmlformats.org/officeDocument/2006/relationships" id="262" r:id="R98888a914f38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16f15664e478d" /><Relationship Type="http://schemas.openxmlformats.org/officeDocument/2006/relationships/slide" Target="/ppt/slides/slide1.xml" Id="R8e216debcf0e43b5" /><Relationship Type="http://schemas.openxmlformats.org/officeDocument/2006/relationships/slide" Target="/ppt/slides/slide2.xml" Id="Rb458af3168474781" /><Relationship Type="http://schemas.openxmlformats.org/officeDocument/2006/relationships/slide" Target="/ppt/slides/slide3.xml" Id="Ra4e98e8a5fe9440c" /><Relationship Type="http://schemas.openxmlformats.org/officeDocument/2006/relationships/slide" Target="/ppt/slides/slide4.xml" Id="R9b054f35a587480c" /><Relationship Type="http://schemas.openxmlformats.org/officeDocument/2006/relationships/slide" Target="/ppt/slides/slide5.xml" Id="Rf29b770f3a0f4d96" /><Relationship Type="http://schemas.openxmlformats.org/officeDocument/2006/relationships/slide" Target="/ppt/slides/slide6.xml" Id="Rcd03c5720d084051" /><Relationship Type="http://schemas.openxmlformats.org/officeDocument/2006/relationships/slide" Target="/ppt/slides/slide7.xml" Id="R98888a914f38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aeba87c8f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a00b517e4177" /><Relationship Type="http://schemas.openxmlformats.org/officeDocument/2006/relationships/theme" Target="/ppt/slideMasters/theme/theme1.xml" Id="R9afb50f54795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1a00b517e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6f8f7052d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ec14559e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fa916f58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7ca6d3eb7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a517f255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e4703634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57325611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