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bf35b780c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14f13cd7e45d8"/>
  </p:sldMasterIdLst>
  <p:sldIdLst>
    <p:sldId xmlns:r="http://schemas.openxmlformats.org/officeDocument/2006/relationships" id="256" r:id="Re99d4fc818ea4847"/>
    <p:sldId xmlns:r="http://schemas.openxmlformats.org/officeDocument/2006/relationships" id="257" r:id="Rd807594fadb7401f"/>
    <p:sldId xmlns:r="http://schemas.openxmlformats.org/officeDocument/2006/relationships" id="258" r:id="Re0457313f2c34638"/>
    <p:sldId xmlns:r="http://schemas.openxmlformats.org/officeDocument/2006/relationships" id="259" r:id="Rc62a7155b5ca41a9"/>
    <p:sldId xmlns:r="http://schemas.openxmlformats.org/officeDocument/2006/relationships" id="260" r:id="Rd0f57454631f4579"/>
    <p:sldId xmlns:r="http://schemas.openxmlformats.org/officeDocument/2006/relationships" id="261" r:id="R3c8108bb46f34414"/>
    <p:sldId xmlns:r="http://schemas.openxmlformats.org/officeDocument/2006/relationships" id="262" r:id="R4e5576cacf59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14f13cd7e45d8" /><Relationship Type="http://schemas.openxmlformats.org/officeDocument/2006/relationships/slide" Target="/ppt/slides/slide1.xml" Id="Re99d4fc818ea4847" /><Relationship Type="http://schemas.openxmlformats.org/officeDocument/2006/relationships/slide" Target="/ppt/slides/slide2.xml" Id="Rd807594fadb7401f" /><Relationship Type="http://schemas.openxmlformats.org/officeDocument/2006/relationships/slide" Target="/ppt/slides/slide3.xml" Id="Re0457313f2c34638" /><Relationship Type="http://schemas.openxmlformats.org/officeDocument/2006/relationships/slide" Target="/ppt/slides/slide4.xml" Id="Rc62a7155b5ca41a9" /><Relationship Type="http://schemas.openxmlformats.org/officeDocument/2006/relationships/slide" Target="/ppt/slides/slide5.xml" Id="Rd0f57454631f4579" /><Relationship Type="http://schemas.openxmlformats.org/officeDocument/2006/relationships/slide" Target="/ppt/slides/slide6.xml" Id="R3c8108bb46f34414" /><Relationship Type="http://schemas.openxmlformats.org/officeDocument/2006/relationships/slide" Target="/ppt/slides/slide7.xml" Id="R4e5576cacf59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5ab79de68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63a7ab41443f5" /><Relationship Type="http://schemas.openxmlformats.org/officeDocument/2006/relationships/theme" Target="/ppt/slideMasters/theme/theme1.xml" Id="R25fafe8f42c6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63a7ab414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59bc4c5f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b969f46e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b0259cb4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d8a9cef6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67e52b6d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3701d6f5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ca88bda7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