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7520caa2b44b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5aa31dd17647bc"/>
  </p:sldMasterIdLst>
  <p:sldIdLst>
    <p:sldId xmlns:r="http://schemas.openxmlformats.org/officeDocument/2006/relationships" id="256" r:id="Re256a72186234b2f"/>
    <p:sldId xmlns:r="http://schemas.openxmlformats.org/officeDocument/2006/relationships" id="257" r:id="R695fd6090fc6465d"/>
    <p:sldId xmlns:r="http://schemas.openxmlformats.org/officeDocument/2006/relationships" id="258" r:id="Ra6968c440828466b"/>
    <p:sldId xmlns:r="http://schemas.openxmlformats.org/officeDocument/2006/relationships" id="259" r:id="R0c70b42b9f8f4310"/>
    <p:sldId xmlns:r="http://schemas.openxmlformats.org/officeDocument/2006/relationships" id="260" r:id="R40f5608ac8e5414d"/>
    <p:sldId xmlns:r="http://schemas.openxmlformats.org/officeDocument/2006/relationships" id="261" r:id="Re583cdf2a2fc4137"/>
    <p:sldId xmlns:r="http://schemas.openxmlformats.org/officeDocument/2006/relationships" id="262" r:id="R46c6524aff5742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aa31dd17647bc" /><Relationship Type="http://schemas.openxmlformats.org/officeDocument/2006/relationships/slide" Target="/ppt/slides/slide1.xml" Id="Re256a72186234b2f" /><Relationship Type="http://schemas.openxmlformats.org/officeDocument/2006/relationships/slide" Target="/ppt/slides/slide2.xml" Id="R695fd6090fc6465d" /><Relationship Type="http://schemas.openxmlformats.org/officeDocument/2006/relationships/slide" Target="/ppt/slides/slide3.xml" Id="Ra6968c440828466b" /><Relationship Type="http://schemas.openxmlformats.org/officeDocument/2006/relationships/slide" Target="/ppt/slides/slide4.xml" Id="R0c70b42b9f8f4310" /><Relationship Type="http://schemas.openxmlformats.org/officeDocument/2006/relationships/slide" Target="/ppt/slides/slide5.xml" Id="R40f5608ac8e5414d" /><Relationship Type="http://schemas.openxmlformats.org/officeDocument/2006/relationships/slide" Target="/ppt/slides/slide6.xml" Id="Re583cdf2a2fc4137" /><Relationship Type="http://schemas.openxmlformats.org/officeDocument/2006/relationships/slide" Target="/ppt/slides/slide7.xml" Id="R46c6524aff5742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11f4dbdea642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2b81cef014f13" /><Relationship Type="http://schemas.openxmlformats.org/officeDocument/2006/relationships/theme" Target="/ppt/slideMasters/theme/theme1.xml" Id="Ra9c25b90ebaf44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72b81cef014f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a7f8e355147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676dd289d42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bfa3e3b3645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e88c009264b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5a90b18f84f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b7ec4dffc4e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2a77ba29b47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HELLANDSGÅRDEN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HELLANDSGÅRDEN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HELLANDSGÅRDEN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HELLANDSGÅRDEN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HELLANDSGÅRDEN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HELLANDSGÅRDEN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4 468 607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1 193 059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4 830 568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HELLANDSGÅRDEN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PETTER LIE-NIELSEN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HELLANDSGÅRDEN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Nagelgården AS, Nagelgården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989 162 896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HELLANDSGÅRDEN INVEST AS</a:t>
            </a:r>
          </a:p>
        </p:txBody>
      </p:sp>
    </p:spTree>
  </p:cSld>
  <p:clrMapOvr>
    <a:masterClrMapping xmlns:a="http://schemas.openxmlformats.org/drawingml/2006/main"/>
  </p:clrMapOvr>
</p:sld>
</file>