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6cfef4356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c5e86118e4199"/>
  </p:sldMasterIdLst>
  <p:sldIdLst>
    <p:sldId xmlns:r="http://schemas.openxmlformats.org/officeDocument/2006/relationships" id="256" r:id="R1e18be20a89f4044"/>
    <p:sldId xmlns:r="http://schemas.openxmlformats.org/officeDocument/2006/relationships" id="257" r:id="R158b578e3a0948de"/>
    <p:sldId xmlns:r="http://schemas.openxmlformats.org/officeDocument/2006/relationships" id="258" r:id="R7721dabcfd13436c"/>
    <p:sldId xmlns:r="http://schemas.openxmlformats.org/officeDocument/2006/relationships" id="259" r:id="R9acd1892b77a4f20"/>
    <p:sldId xmlns:r="http://schemas.openxmlformats.org/officeDocument/2006/relationships" id="260" r:id="Ra309cd1d11b0482f"/>
    <p:sldId xmlns:r="http://schemas.openxmlformats.org/officeDocument/2006/relationships" id="261" r:id="R8c49c0123aa741cb"/>
    <p:sldId xmlns:r="http://schemas.openxmlformats.org/officeDocument/2006/relationships" id="262" r:id="Rc043af4b0c7947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c5e86118e4199" /><Relationship Type="http://schemas.openxmlformats.org/officeDocument/2006/relationships/slide" Target="/ppt/slides/slide1.xml" Id="R1e18be20a89f4044" /><Relationship Type="http://schemas.openxmlformats.org/officeDocument/2006/relationships/slide" Target="/ppt/slides/slide2.xml" Id="R158b578e3a0948de" /><Relationship Type="http://schemas.openxmlformats.org/officeDocument/2006/relationships/slide" Target="/ppt/slides/slide3.xml" Id="R7721dabcfd13436c" /><Relationship Type="http://schemas.openxmlformats.org/officeDocument/2006/relationships/slide" Target="/ppt/slides/slide4.xml" Id="R9acd1892b77a4f20" /><Relationship Type="http://schemas.openxmlformats.org/officeDocument/2006/relationships/slide" Target="/ppt/slides/slide5.xml" Id="Ra309cd1d11b0482f" /><Relationship Type="http://schemas.openxmlformats.org/officeDocument/2006/relationships/slide" Target="/ppt/slides/slide6.xml" Id="R8c49c0123aa741cb" /><Relationship Type="http://schemas.openxmlformats.org/officeDocument/2006/relationships/slide" Target="/ppt/slides/slide7.xml" Id="Rc043af4b0c7947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f04741f84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17f3db5c34079" /><Relationship Type="http://schemas.openxmlformats.org/officeDocument/2006/relationships/theme" Target="/ppt/slideMasters/theme/theme1.xml" Id="Rce588a75c409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17f3db5c3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43bc589684a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e78bc213e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f26d9a6a1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70040debf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5c94d9a9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52c8a3b7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abb7799d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