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0eb768db1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8fdc0d4f9414c"/>
  </p:sldMasterIdLst>
  <p:sldIdLst>
    <p:sldId xmlns:r="http://schemas.openxmlformats.org/officeDocument/2006/relationships" id="256" r:id="Re80de457accd436b"/>
    <p:sldId xmlns:r="http://schemas.openxmlformats.org/officeDocument/2006/relationships" id="257" r:id="Rc9a71367ab7345f0"/>
    <p:sldId xmlns:r="http://schemas.openxmlformats.org/officeDocument/2006/relationships" id="258" r:id="R8a7f4689c3c1438b"/>
    <p:sldId xmlns:r="http://schemas.openxmlformats.org/officeDocument/2006/relationships" id="259" r:id="R214735f113f14cf5"/>
    <p:sldId xmlns:r="http://schemas.openxmlformats.org/officeDocument/2006/relationships" id="260" r:id="R8f916b76bc604383"/>
    <p:sldId xmlns:r="http://schemas.openxmlformats.org/officeDocument/2006/relationships" id="261" r:id="R1978a6f1eeaf4967"/>
    <p:sldId xmlns:r="http://schemas.openxmlformats.org/officeDocument/2006/relationships" id="262" r:id="Rdc4bf4d9fff3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8fdc0d4f9414c" /><Relationship Type="http://schemas.openxmlformats.org/officeDocument/2006/relationships/slide" Target="/ppt/slides/slide1.xml" Id="Re80de457accd436b" /><Relationship Type="http://schemas.openxmlformats.org/officeDocument/2006/relationships/slide" Target="/ppt/slides/slide2.xml" Id="Rc9a71367ab7345f0" /><Relationship Type="http://schemas.openxmlformats.org/officeDocument/2006/relationships/slide" Target="/ppt/slides/slide3.xml" Id="R8a7f4689c3c1438b" /><Relationship Type="http://schemas.openxmlformats.org/officeDocument/2006/relationships/slide" Target="/ppt/slides/slide4.xml" Id="R214735f113f14cf5" /><Relationship Type="http://schemas.openxmlformats.org/officeDocument/2006/relationships/slide" Target="/ppt/slides/slide5.xml" Id="R8f916b76bc604383" /><Relationship Type="http://schemas.openxmlformats.org/officeDocument/2006/relationships/slide" Target="/ppt/slides/slide6.xml" Id="R1978a6f1eeaf4967" /><Relationship Type="http://schemas.openxmlformats.org/officeDocument/2006/relationships/slide" Target="/ppt/slides/slide7.xml" Id="Rdc4bf4d9fff3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66ce99c99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27dd063eb4082" /><Relationship Type="http://schemas.openxmlformats.org/officeDocument/2006/relationships/theme" Target="/ppt/slideMasters/theme/theme1.xml" Id="R9911f3bca5a7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27dd063eb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c6bf775d3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aa6268a9f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5e1e93a9a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fbe19a35e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80309ae4e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2d2c92f4549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564ec167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12 633 847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HELGE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hse@ifokus.no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