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a1a3fcf9bc47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82c54c30dd43a8"/>
  </p:sldMasterIdLst>
  <p:sldIdLst>
    <p:sldId xmlns:r="http://schemas.openxmlformats.org/officeDocument/2006/relationships" id="256" r:id="R291848148d3a44cc"/>
    <p:sldId xmlns:r="http://schemas.openxmlformats.org/officeDocument/2006/relationships" id="257" r:id="R5874cd2a975743d9"/>
    <p:sldId xmlns:r="http://schemas.openxmlformats.org/officeDocument/2006/relationships" id="258" r:id="Rb75f85ea14a348e4"/>
    <p:sldId xmlns:r="http://schemas.openxmlformats.org/officeDocument/2006/relationships" id="259" r:id="R88d9cbd93ea74151"/>
    <p:sldId xmlns:r="http://schemas.openxmlformats.org/officeDocument/2006/relationships" id="260" r:id="R920a0291535c40e1"/>
    <p:sldId xmlns:r="http://schemas.openxmlformats.org/officeDocument/2006/relationships" id="261" r:id="R6795bf421ce54cd0"/>
    <p:sldId xmlns:r="http://schemas.openxmlformats.org/officeDocument/2006/relationships" id="262" r:id="Rabaa2c322f5f4f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2c54c30dd43a8" /><Relationship Type="http://schemas.openxmlformats.org/officeDocument/2006/relationships/slide" Target="/ppt/slides/slide1.xml" Id="R291848148d3a44cc" /><Relationship Type="http://schemas.openxmlformats.org/officeDocument/2006/relationships/slide" Target="/ppt/slides/slide2.xml" Id="R5874cd2a975743d9" /><Relationship Type="http://schemas.openxmlformats.org/officeDocument/2006/relationships/slide" Target="/ppt/slides/slide3.xml" Id="Rb75f85ea14a348e4" /><Relationship Type="http://schemas.openxmlformats.org/officeDocument/2006/relationships/slide" Target="/ppt/slides/slide4.xml" Id="R88d9cbd93ea74151" /><Relationship Type="http://schemas.openxmlformats.org/officeDocument/2006/relationships/slide" Target="/ppt/slides/slide5.xml" Id="R920a0291535c40e1" /><Relationship Type="http://schemas.openxmlformats.org/officeDocument/2006/relationships/slide" Target="/ppt/slides/slide6.xml" Id="R6795bf421ce54cd0" /><Relationship Type="http://schemas.openxmlformats.org/officeDocument/2006/relationships/slide" Target="/ppt/slides/slide7.xml" Id="Rabaa2c322f5f4f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56852ae21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3e826c29f4b99" /><Relationship Type="http://schemas.openxmlformats.org/officeDocument/2006/relationships/theme" Target="/ppt/slideMasters/theme/theme1.xml" Id="R9d30eedf22f748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23e826c29f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b2e98bc1247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1d2b4b48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d1b92007d4b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f0ec580c84f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50623acf848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358bc475d4a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27512fa6841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RØGJIN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RØGJIN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11 031 431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183 017 530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184 099 707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NERGAARD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Røgjin AS, v/ 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28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