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5ffd39f4d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24e6be54c4fb8"/>
  </p:sldMasterIdLst>
  <p:sldIdLst>
    <p:sldId xmlns:r="http://schemas.openxmlformats.org/officeDocument/2006/relationships" id="256" r:id="R6d70f7093b064444"/>
    <p:sldId xmlns:r="http://schemas.openxmlformats.org/officeDocument/2006/relationships" id="257" r:id="R9b00020573304ec1"/>
    <p:sldId xmlns:r="http://schemas.openxmlformats.org/officeDocument/2006/relationships" id="258" r:id="R975a1884d7db41b2"/>
    <p:sldId xmlns:r="http://schemas.openxmlformats.org/officeDocument/2006/relationships" id="259" r:id="R807c0730085f4e1c"/>
    <p:sldId xmlns:r="http://schemas.openxmlformats.org/officeDocument/2006/relationships" id="260" r:id="Re80d74f2c2094f0e"/>
    <p:sldId xmlns:r="http://schemas.openxmlformats.org/officeDocument/2006/relationships" id="261" r:id="Rdbfe4dd310a74523"/>
    <p:sldId xmlns:r="http://schemas.openxmlformats.org/officeDocument/2006/relationships" id="262" r:id="Rba1fc74dee73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24e6be54c4fb8" /><Relationship Type="http://schemas.openxmlformats.org/officeDocument/2006/relationships/slide" Target="/ppt/slides/slide1.xml" Id="R6d70f7093b064444" /><Relationship Type="http://schemas.openxmlformats.org/officeDocument/2006/relationships/slide" Target="/ppt/slides/slide2.xml" Id="R9b00020573304ec1" /><Relationship Type="http://schemas.openxmlformats.org/officeDocument/2006/relationships/slide" Target="/ppt/slides/slide3.xml" Id="R975a1884d7db41b2" /><Relationship Type="http://schemas.openxmlformats.org/officeDocument/2006/relationships/slide" Target="/ppt/slides/slide4.xml" Id="R807c0730085f4e1c" /><Relationship Type="http://schemas.openxmlformats.org/officeDocument/2006/relationships/slide" Target="/ppt/slides/slide5.xml" Id="Re80d74f2c2094f0e" /><Relationship Type="http://schemas.openxmlformats.org/officeDocument/2006/relationships/slide" Target="/ppt/slides/slide6.xml" Id="Rdbfe4dd310a74523" /><Relationship Type="http://schemas.openxmlformats.org/officeDocument/2006/relationships/slide" Target="/ppt/slides/slide7.xml" Id="Rba1fc74dee73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d5796ddb8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74a1fb09a4a4b" /><Relationship Type="http://schemas.openxmlformats.org/officeDocument/2006/relationships/theme" Target="/ppt/slideMasters/theme/theme1.xml" Id="R82d2c36cecc3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74a1fb09a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6be96ec714d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1f866f2fd40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cd9f20cd4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6e66d0509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f111f8256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65ddee892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e6269fa1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 TOM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