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19bd775a8248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67749198e04776"/>
  </p:sldMasterIdLst>
  <p:sldIdLst>
    <p:sldId xmlns:r="http://schemas.openxmlformats.org/officeDocument/2006/relationships" id="256" r:id="R472b3241d81649d2"/>
    <p:sldId xmlns:r="http://schemas.openxmlformats.org/officeDocument/2006/relationships" id="257" r:id="R94a33642a95344c1"/>
    <p:sldId xmlns:r="http://schemas.openxmlformats.org/officeDocument/2006/relationships" id="258" r:id="Ra54286bda6214ee2"/>
    <p:sldId xmlns:r="http://schemas.openxmlformats.org/officeDocument/2006/relationships" id="259" r:id="R69f2b337766049d0"/>
    <p:sldId xmlns:r="http://schemas.openxmlformats.org/officeDocument/2006/relationships" id="260" r:id="R9b641a995ff046bf"/>
    <p:sldId xmlns:r="http://schemas.openxmlformats.org/officeDocument/2006/relationships" id="261" r:id="R93b8f079699e4572"/>
    <p:sldId xmlns:r="http://schemas.openxmlformats.org/officeDocument/2006/relationships" id="262" r:id="R2af0f5f1422745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7749198e04776" /><Relationship Type="http://schemas.openxmlformats.org/officeDocument/2006/relationships/slide" Target="/ppt/slides/slide1.xml" Id="R472b3241d81649d2" /><Relationship Type="http://schemas.openxmlformats.org/officeDocument/2006/relationships/slide" Target="/ppt/slides/slide2.xml" Id="R94a33642a95344c1" /><Relationship Type="http://schemas.openxmlformats.org/officeDocument/2006/relationships/slide" Target="/ppt/slides/slide3.xml" Id="Ra54286bda6214ee2" /><Relationship Type="http://schemas.openxmlformats.org/officeDocument/2006/relationships/slide" Target="/ppt/slides/slide4.xml" Id="R69f2b337766049d0" /><Relationship Type="http://schemas.openxmlformats.org/officeDocument/2006/relationships/slide" Target="/ppt/slides/slide5.xml" Id="R9b641a995ff046bf" /><Relationship Type="http://schemas.openxmlformats.org/officeDocument/2006/relationships/slide" Target="/ppt/slides/slide6.xml" Id="R93b8f079699e4572" /><Relationship Type="http://schemas.openxmlformats.org/officeDocument/2006/relationships/slide" Target="/ppt/slides/slide7.xml" Id="R2af0f5f1422745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87be44aebb48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464801bd14194" /><Relationship Type="http://schemas.openxmlformats.org/officeDocument/2006/relationships/theme" Target="/ppt/slideMasters/theme/theme1.xml" Id="R2de50d074f1a45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5464801bd141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89d4e0ad24b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1bcb6ff114a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b4cd4f18c40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b49d8133547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fc0d68d654a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f2a75c3e84e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f36b2565b4e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CONSIGNA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CONSIGNA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2 599 347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2 315 984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2 611 894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41 055 866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41 311 012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FJELLHEIM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Askerhagen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