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986437af1448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3410083aa4b05"/>
  </p:sldMasterIdLst>
  <p:sldIdLst>
    <p:sldId xmlns:r="http://schemas.openxmlformats.org/officeDocument/2006/relationships" id="256" r:id="R832d2c379a084149"/>
    <p:sldId xmlns:r="http://schemas.openxmlformats.org/officeDocument/2006/relationships" id="257" r:id="R84cf08a88f7f4f2a"/>
    <p:sldId xmlns:r="http://schemas.openxmlformats.org/officeDocument/2006/relationships" id="258" r:id="R4da82367f5e64e92"/>
    <p:sldId xmlns:r="http://schemas.openxmlformats.org/officeDocument/2006/relationships" id="259" r:id="R63bb3bbbf7be45a2"/>
    <p:sldId xmlns:r="http://schemas.openxmlformats.org/officeDocument/2006/relationships" id="260" r:id="R4731d2aa951c429f"/>
    <p:sldId xmlns:r="http://schemas.openxmlformats.org/officeDocument/2006/relationships" id="261" r:id="Rde253636bbaf4c5b"/>
    <p:sldId xmlns:r="http://schemas.openxmlformats.org/officeDocument/2006/relationships" id="262" r:id="R1f4fc28960d142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3410083aa4b05" /><Relationship Type="http://schemas.openxmlformats.org/officeDocument/2006/relationships/slide" Target="/ppt/slides/slide1.xml" Id="R832d2c379a084149" /><Relationship Type="http://schemas.openxmlformats.org/officeDocument/2006/relationships/slide" Target="/ppt/slides/slide2.xml" Id="R84cf08a88f7f4f2a" /><Relationship Type="http://schemas.openxmlformats.org/officeDocument/2006/relationships/slide" Target="/ppt/slides/slide3.xml" Id="R4da82367f5e64e92" /><Relationship Type="http://schemas.openxmlformats.org/officeDocument/2006/relationships/slide" Target="/ppt/slides/slide4.xml" Id="R63bb3bbbf7be45a2" /><Relationship Type="http://schemas.openxmlformats.org/officeDocument/2006/relationships/slide" Target="/ppt/slides/slide5.xml" Id="R4731d2aa951c429f" /><Relationship Type="http://schemas.openxmlformats.org/officeDocument/2006/relationships/slide" Target="/ppt/slides/slide6.xml" Id="Rde253636bbaf4c5b" /><Relationship Type="http://schemas.openxmlformats.org/officeDocument/2006/relationships/slide" Target="/ppt/slides/slide7.xml" Id="R1f4fc28960d142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cc6ee1d00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6f664d6e84063" /><Relationship Type="http://schemas.openxmlformats.org/officeDocument/2006/relationships/theme" Target="/ppt/slideMasters/theme/theme1.xml" Id="R49a3bfc11d944e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a6f664d6e8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5ba5da7cb44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49907f84441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5a1a499524b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2cacc6c2e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e06351b2549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075bd8c7447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e349932444a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HOLTAN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−529 696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1 750 811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20 077 021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33 321 398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LORENTZEN HOLTMON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ÅDNA AASESTAD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KRISTIANE HOLTAN HOLM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HOLTAN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HOLTAN HOLM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Jarlsøveien 61B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HOLDING AS</a:t>
            </a:r>
          </a:p>
        </p:txBody>
      </p:sp>
    </p:spTree>
  </p:cSld>
  <p:clrMapOvr>
    <a:masterClrMapping xmlns:a="http://schemas.openxmlformats.org/drawingml/2006/main"/>
  </p:clrMapOvr>
</p:sld>
</file>