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33c7bd0a1b40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16155c183684822"/>
  </p:sldMasterIdLst>
  <p:sldIdLst>
    <p:sldId xmlns:r="http://schemas.openxmlformats.org/officeDocument/2006/relationships" id="256" r:id="Rd62a49076b9046ba"/>
    <p:sldId xmlns:r="http://schemas.openxmlformats.org/officeDocument/2006/relationships" id="257" r:id="R549189249d9d457c"/>
    <p:sldId xmlns:r="http://schemas.openxmlformats.org/officeDocument/2006/relationships" id="258" r:id="R9ad133e8c41342f6"/>
    <p:sldId xmlns:r="http://schemas.openxmlformats.org/officeDocument/2006/relationships" id="259" r:id="Rf5c11aa41d71495f"/>
    <p:sldId xmlns:r="http://schemas.openxmlformats.org/officeDocument/2006/relationships" id="260" r:id="Rb6a235275f0247e7"/>
    <p:sldId xmlns:r="http://schemas.openxmlformats.org/officeDocument/2006/relationships" id="261" r:id="Ra18b16c49de3482d"/>
    <p:sldId xmlns:r="http://schemas.openxmlformats.org/officeDocument/2006/relationships" id="262" r:id="R2e502fd17af74c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6155c183684822" /><Relationship Type="http://schemas.openxmlformats.org/officeDocument/2006/relationships/slide" Target="/ppt/slides/slide1.xml" Id="Rd62a49076b9046ba" /><Relationship Type="http://schemas.openxmlformats.org/officeDocument/2006/relationships/slide" Target="/ppt/slides/slide2.xml" Id="R549189249d9d457c" /><Relationship Type="http://schemas.openxmlformats.org/officeDocument/2006/relationships/slide" Target="/ppt/slides/slide3.xml" Id="R9ad133e8c41342f6" /><Relationship Type="http://schemas.openxmlformats.org/officeDocument/2006/relationships/slide" Target="/ppt/slides/slide4.xml" Id="Rf5c11aa41d71495f" /><Relationship Type="http://schemas.openxmlformats.org/officeDocument/2006/relationships/slide" Target="/ppt/slides/slide5.xml" Id="Rb6a235275f0247e7" /><Relationship Type="http://schemas.openxmlformats.org/officeDocument/2006/relationships/slide" Target="/ppt/slides/slide6.xml" Id="Ra18b16c49de3482d" /><Relationship Type="http://schemas.openxmlformats.org/officeDocument/2006/relationships/slide" Target="/ppt/slides/slide7.xml" Id="R2e502fd17af74c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63fa7f029742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b36cd4f09f4a62" /><Relationship Type="http://schemas.openxmlformats.org/officeDocument/2006/relationships/theme" Target="/ppt/slideMasters/theme/theme1.xml" Id="R947b79979e7d474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b36cd4f09f4a6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eaf542893f41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bbe951a67340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ce618f5c8b48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a34e913f8b488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a90de9b73740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74d89fa7914c6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8d1d7b76b1469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NARUM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NARUM HOLDING AS ble etablert [år] og holder til i Gol.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−54 780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1 947 022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12 702 440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16 686 743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AUD INGUNN NARUM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NARUM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Eiklidvegen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3550 Gol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post@mnarum.no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989 164 147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HOLDING AS</a:t>
            </a:r>
          </a:p>
        </p:txBody>
      </p:sp>
    </p:spTree>
  </p:cSld>
  <p:clrMapOvr>
    <a:masterClrMapping xmlns:a="http://schemas.openxmlformats.org/drawingml/2006/main"/>
  </p:clrMapOvr>
</p:sld>
</file>