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00ef69c92f4f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7647bab5384bd8"/>
  </p:sldMasterIdLst>
  <p:sldIdLst>
    <p:sldId xmlns:r="http://schemas.openxmlformats.org/officeDocument/2006/relationships" id="256" r:id="Raf02d9abd1f445e6"/>
    <p:sldId xmlns:r="http://schemas.openxmlformats.org/officeDocument/2006/relationships" id="257" r:id="R94b1621bf2334148"/>
    <p:sldId xmlns:r="http://schemas.openxmlformats.org/officeDocument/2006/relationships" id="258" r:id="R91de1fd929db4d92"/>
    <p:sldId xmlns:r="http://schemas.openxmlformats.org/officeDocument/2006/relationships" id="259" r:id="R8f2e510ff52c46ca"/>
    <p:sldId xmlns:r="http://schemas.openxmlformats.org/officeDocument/2006/relationships" id="260" r:id="R8a656bf6b3f546e0"/>
    <p:sldId xmlns:r="http://schemas.openxmlformats.org/officeDocument/2006/relationships" id="261" r:id="R7c64737f050a4a5d"/>
    <p:sldId xmlns:r="http://schemas.openxmlformats.org/officeDocument/2006/relationships" id="262" r:id="R21ef8e8a36854e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7647bab5384bd8" /><Relationship Type="http://schemas.openxmlformats.org/officeDocument/2006/relationships/slide" Target="/ppt/slides/slide1.xml" Id="Raf02d9abd1f445e6" /><Relationship Type="http://schemas.openxmlformats.org/officeDocument/2006/relationships/slide" Target="/ppt/slides/slide2.xml" Id="R94b1621bf2334148" /><Relationship Type="http://schemas.openxmlformats.org/officeDocument/2006/relationships/slide" Target="/ppt/slides/slide3.xml" Id="R91de1fd929db4d92" /><Relationship Type="http://schemas.openxmlformats.org/officeDocument/2006/relationships/slide" Target="/ppt/slides/slide4.xml" Id="R8f2e510ff52c46ca" /><Relationship Type="http://schemas.openxmlformats.org/officeDocument/2006/relationships/slide" Target="/ppt/slides/slide5.xml" Id="R8a656bf6b3f546e0" /><Relationship Type="http://schemas.openxmlformats.org/officeDocument/2006/relationships/slide" Target="/ppt/slides/slide6.xml" Id="R7c64737f050a4a5d" /><Relationship Type="http://schemas.openxmlformats.org/officeDocument/2006/relationships/slide" Target="/ppt/slides/slide7.xml" Id="R21ef8e8a36854e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ddbe2250d340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6a8adb0464385" /><Relationship Type="http://schemas.openxmlformats.org/officeDocument/2006/relationships/theme" Target="/ppt/slideMasters/theme/theme1.xml" Id="Rd542d97564d74f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a6a8adb04643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75d1434c142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bf64a0f6c4d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73d9440ff4c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2b4d41c62641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c61bf202e47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a3c32bb6e49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dbcba079a4a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GREÅS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GREÅS HOLDING AS ble etablert [år] og holder til i Tomrefjord.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446 102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11 951 197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12 027 746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GRETE GAUSTAD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6393 Tomrefjord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989 164 562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GREÅS HOLDING AS</a:t>
            </a:r>
          </a:p>
        </p:txBody>
      </p:sp>
    </p:spTree>
  </p:cSld>
  <p:clrMapOvr>
    <a:masterClrMapping xmlns:a="http://schemas.openxmlformats.org/drawingml/2006/main"/>
  </p:clrMapOvr>
</p:sld>
</file>