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4515762d7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02679ed0746f2"/>
  </p:sldMasterIdLst>
  <p:sldIdLst>
    <p:sldId xmlns:r="http://schemas.openxmlformats.org/officeDocument/2006/relationships" id="256" r:id="R936fe6f11db548e1"/>
    <p:sldId xmlns:r="http://schemas.openxmlformats.org/officeDocument/2006/relationships" id="257" r:id="Rc3b5e704838d4893"/>
    <p:sldId xmlns:r="http://schemas.openxmlformats.org/officeDocument/2006/relationships" id="258" r:id="R722abf1ddaa44e07"/>
    <p:sldId xmlns:r="http://schemas.openxmlformats.org/officeDocument/2006/relationships" id="259" r:id="R3eaa0f205d644bb4"/>
    <p:sldId xmlns:r="http://schemas.openxmlformats.org/officeDocument/2006/relationships" id="260" r:id="R926d22053cac4718"/>
    <p:sldId xmlns:r="http://schemas.openxmlformats.org/officeDocument/2006/relationships" id="261" r:id="R89b0d42a9e294805"/>
    <p:sldId xmlns:r="http://schemas.openxmlformats.org/officeDocument/2006/relationships" id="262" r:id="R1d1a5c23a20a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02679ed0746f2" /><Relationship Type="http://schemas.openxmlformats.org/officeDocument/2006/relationships/slide" Target="/ppt/slides/slide1.xml" Id="R936fe6f11db548e1" /><Relationship Type="http://schemas.openxmlformats.org/officeDocument/2006/relationships/slide" Target="/ppt/slides/slide2.xml" Id="Rc3b5e704838d4893" /><Relationship Type="http://schemas.openxmlformats.org/officeDocument/2006/relationships/slide" Target="/ppt/slides/slide3.xml" Id="R722abf1ddaa44e07" /><Relationship Type="http://schemas.openxmlformats.org/officeDocument/2006/relationships/slide" Target="/ppt/slides/slide4.xml" Id="R3eaa0f205d644bb4" /><Relationship Type="http://schemas.openxmlformats.org/officeDocument/2006/relationships/slide" Target="/ppt/slides/slide5.xml" Id="R926d22053cac4718" /><Relationship Type="http://schemas.openxmlformats.org/officeDocument/2006/relationships/slide" Target="/ppt/slides/slide6.xml" Id="R89b0d42a9e294805" /><Relationship Type="http://schemas.openxmlformats.org/officeDocument/2006/relationships/slide" Target="/ppt/slides/slide7.xml" Id="R1d1a5c23a20a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0707186e2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7fef74a646c7" /><Relationship Type="http://schemas.openxmlformats.org/officeDocument/2006/relationships/theme" Target="/ppt/slideMasters/theme/theme1.xml" Id="Rd4074d763181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37fef74a6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2057f8fa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79c2cfe5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bb866d57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bb612ba7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3f6f20f7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5185e1d6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d20675ce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