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268543242a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ea1afd5d54a95"/>
  </p:sldMasterIdLst>
  <p:sldIdLst>
    <p:sldId xmlns:r="http://schemas.openxmlformats.org/officeDocument/2006/relationships" id="256" r:id="Raf4b618b31fa4844"/>
    <p:sldId xmlns:r="http://schemas.openxmlformats.org/officeDocument/2006/relationships" id="257" r:id="Rd104e7f7e9584247"/>
    <p:sldId xmlns:r="http://schemas.openxmlformats.org/officeDocument/2006/relationships" id="258" r:id="R0ceae676c2824d2c"/>
    <p:sldId xmlns:r="http://schemas.openxmlformats.org/officeDocument/2006/relationships" id="259" r:id="Rbc928a3c4ce5466a"/>
    <p:sldId xmlns:r="http://schemas.openxmlformats.org/officeDocument/2006/relationships" id="260" r:id="Recf0da54564d4f5d"/>
    <p:sldId xmlns:r="http://schemas.openxmlformats.org/officeDocument/2006/relationships" id="261" r:id="R0714b44ae02d4d77"/>
    <p:sldId xmlns:r="http://schemas.openxmlformats.org/officeDocument/2006/relationships" id="262" r:id="Rb59639db9fe5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ea1afd5d54a95" /><Relationship Type="http://schemas.openxmlformats.org/officeDocument/2006/relationships/slide" Target="/ppt/slides/slide1.xml" Id="Raf4b618b31fa4844" /><Relationship Type="http://schemas.openxmlformats.org/officeDocument/2006/relationships/slide" Target="/ppt/slides/slide2.xml" Id="Rd104e7f7e9584247" /><Relationship Type="http://schemas.openxmlformats.org/officeDocument/2006/relationships/slide" Target="/ppt/slides/slide3.xml" Id="R0ceae676c2824d2c" /><Relationship Type="http://schemas.openxmlformats.org/officeDocument/2006/relationships/slide" Target="/ppt/slides/slide4.xml" Id="Rbc928a3c4ce5466a" /><Relationship Type="http://schemas.openxmlformats.org/officeDocument/2006/relationships/slide" Target="/ppt/slides/slide5.xml" Id="Recf0da54564d4f5d" /><Relationship Type="http://schemas.openxmlformats.org/officeDocument/2006/relationships/slide" Target="/ppt/slides/slide6.xml" Id="R0714b44ae02d4d77" /><Relationship Type="http://schemas.openxmlformats.org/officeDocument/2006/relationships/slide" Target="/ppt/slides/slide7.xml" Id="Rb59639db9fe5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80eec32c6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6ff25644242cd" /><Relationship Type="http://schemas.openxmlformats.org/officeDocument/2006/relationships/theme" Target="/ppt/slideMasters/theme/theme1.xml" Id="Rd8fd9a60c2d1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16ff256442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72b7863c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2410b68a2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bde27fb99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c2d105965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1e459b95c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457a67c95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d4fb5d62341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JD INVEST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11 431 226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72 296 819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72 489 986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989 166 999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 INVEST AS</a:t>
            </a:r>
          </a:p>
        </p:txBody>
      </p:sp>
    </p:spTree>
  </p:cSld>
  <p:clrMapOvr>
    <a:masterClrMapping xmlns:a="http://schemas.openxmlformats.org/drawingml/2006/main"/>
  </p:clrMapOvr>
</p:sld>
</file>