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0855678e7342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b67c8226e24aba"/>
  </p:sldMasterIdLst>
  <p:sldIdLst>
    <p:sldId xmlns:r="http://schemas.openxmlformats.org/officeDocument/2006/relationships" id="256" r:id="Rc4ed9f425cca4f29"/>
    <p:sldId xmlns:r="http://schemas.openxmlformats.org/officeDocument/2006/relationships" id="257" r:id="R0b325dd78b2946a4"/>
    <p:sldId xmlns:r="http://schemas.openxmlformats.org/officeDocument/2006/relationships" id="258" r:id="Rd80aa7ec78c24336"/>
    <p:sldId xmlns:r="http://schemas.openxmlformats.org/officeDocument/2006/relationships" id="259" r:id="Rb05da1f85ff4463e"/>
    <p:sldId xmlns:r="http://schemas.openxmlformats.org/officeDocument/2006/relationships" id="260" r:id="R975ab1e85ae84177"/>
    <p:sldId xmlns:r="http://schemas.openxmlformats.org/officeDocument/2006/relationships" id="261" r:id="R2683c59d55e34d46"/>
    <p:sldId xmlns:r="http://schemas.openxmlformats.org/officeDocument/2006/relationships" id="262" r:id="R818fa32a244f47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b67c8226e24aba" /><Relationship Type="http://schemas.openxmlformats.org/officeDocument/2006/relationships/slide" Target="/ppt/slides/slide1.xml" Id="Rc4ed9f425cca4f29" /><Relationship Type="http://schemas.openxmlformats.org/officeDocument/2006/relationships/slide" Target="/ppt/slides/slide2.xml" Id="R0b325dd78b2946a4" /><Relationship Type="http://schemas.openxmlformats.org/officeDocument/2006/relationships/slide" Target="/ppt/slides/slide3.xml" Id="Rd80aa7ec78c24336" /><Relationship Type="http://schemas.openxmlformats.org/officeDocument/2006/relationships/slide" Target="/ppt/slides/slide4.xml" Id="Rb05da1f85ff4463e" /><Relationship Type="http://schemas.openxmlformats.org/officeDocument/2006/relationships/slide" Target="/ppt/slides/slide5.xml" Id="R975ab1e85ae84177" /><Relationship Type="http://schemas.openxmlformats.org/officeDocument/2006/relationships/slide" Target="/ppt/slides/slide6.xml" Id="R2683c59d55e34d46" /><Relationship Type="http://schemas.openxmlformats.org/officeDocument/2006/relationships/slide" Target="/ppt/slides/slide7.xml" Id="R818fa32a244f47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6d5cc6ec964d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e8d6775634eb0" /><Relationship Type="http://schemas.openxmlformats.org/officeDocument/2006/relationships/theme" Target="/ppt/slideMasters/theme/theme1.xml" Id="R3b5538be0cda45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fe8d6775634e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453e1c8e949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a8f82656f4e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10e1b6fdf42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62c4395cb49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6c8844c5949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66ad6434143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89aed97e145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SKRENTEN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SKRENTEN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SKRENTEN INVEST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SKRENTEN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SKRENTEN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SKRENTEN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3 674 034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83 823 333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85 902 104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SKRENTEN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BERGSENG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SKRENTEN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Sandvikavegen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989 167 219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SKRENTEN INVEST AS</a:t>
            </a:r>
          </a:p>
        </p:txBody>
      </p:sp>
    </p:spTree>
  </p:cSld>
  <p:clrMapOvr>
    <a:masterClrMapping xmlns:a="http://schemas.openxmlformats.org/drawingml/2006/main"/>
  </p:clrMapOvr>
</p:sld>
</file>