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5ec08567774a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568a04d2614731"/>
  </p:sldMasterIdLst>
  <p:sldIdLst>
    <p:sldId xmlns:r="http://schemas.openxmlformats.org/officeDocument/2006/relationships" id="256" r:id="R4701a8f3c4c94d5d"/>
    <p:sldId xmlns:r="http://schemas.openxmlformats.org/officeDocument/2006/relationships" id="257" r:id="R60968514175041cb"/>
    <p:sldId xmlns:r="http://schemas.openxmlformats.org/officeDocument/2006/relationships" id="258" r:id="R66c09bb7fe884240"/>
    <p:sldId xmlns:r="http://schemas.openxmlformats.org/officeDocument/2006/relationships" id="259" r:id="Rb87457997ae941be"/>
    <p:sldId xmlns:r="http://schemas.openxmlformats.org/officeDocument/2006/relationships" id="260" r:id="Rffd432bc116f4507"/>
    <p:sldId xmlns:r="http://schemas.openxmlformats.org/officeDocument/2006/relationships" id="261" r:id="R0557d55db2284704"/>
    <p:sldId xmlns:r="http://schemas.openxmlformats.org/officeDocument/2006/relationships" id="262" r:id="R7009c75000c042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568a04d2614731" /><Relationship Type="http://schemas.openxmlformats.org/officeDocument/2006/relationships/slide" Target="/ppt/slides/slide1.xml" Id="R4701a8f3c4c94d5d" /><Relationship Type="http://schemas.openxmlformats.org/officeDocument/2006/relationships/slide" Target="/ppt/slides/slide2.xml" Id="R60968514175041cb" /><Relationship Type="http://schemas.openxmlformats.org/officeDocument/2006/relationships/slide" Target="/ppt/slides/slide3.xml" Id="R66c09bb7fe884240" /><Relationship Type="http://schemas.openxmlformats.org/officeDocument/2006/relationships/slide" Target="/ppt/slides/slide4.xml" Id="Rb87457997ae941be" /><Relationship Type="http://schemas.openxmlformats.org/officeDocument/2006/relationships/slide" Target="/ppt/slides/slide5.xml" Id="Rffd432bc116f4507" /><Relationship Type="http://schemas.openxmlformats.org/officeDocument/2006/relationships/slide" Target="/ppt/slides/slide6.xml" Id="R0557d55db2284704" /><Relationship Type="http://schemas.openxmlformats.org/officeDocument/2006/relationships/slide" Target="/ppt/slides/slide7.xml" Id="R7009c75000c042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c64c644e045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2f38db0d74b38" /><Relationship Type="http://schemas.openxmlformats.org/officeDocument/2006/relationships/theme" Target="/ppt/slideMasters/theme/theme1.xml" Id="Rce97d59026ea45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72f38db0d74b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ce2e590314b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c72b093d543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53dab140e4a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b67c4ff8c46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a6bdbf71a48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c3e7c2a1b49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e5a2d46f24f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ODSS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6 019 266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7 904 724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19 949 536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DAG STURLA SYLTE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Eikremsvingen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989 167 316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ODSS AS</a:t>
            </a:r>
          </a:p>
        </p:txBody>
      </p:sp>
    </p:spTree>
  </p:cSld>
  <p:clrMapOvr>
    <a:masterClrMapping xmlns:a="http://schemas.openxmlformats.org/drawingml/2006/main"/>
  </p:clrMapOvr>
</p:sld>
</file>