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5225ab7ac56424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da4315c5dcc43e1"/>
  </p:sldMasterIdLst>
  <p:sldIdLst>
    <p:sldId xmlns:r="http://schemas.openxmlformats.org/officeDocument/2006/relationships" id="256" r:id="R82ba1351ee774763"/>
    <p:sldId xmlns:r="http://schemas.openxmlformats.org/officeDocument/2006/relationships" id="257" r:id="R98e82617c3dd4abd"/>
    <p:sldId xmlns:r="http://schemas.openxmlformats.org/officeDocument/2006/relationships" id="258" r:id="Ra2b9f993d17d413e"/>
    <p:sldId xmlns:r="http://schemas.openxmlformats.org/officeDocument/2006/relationships" id="259" r:id="R3476348fe4334b42"/>
    <p:sldId xmlns:r="http://schemas.openxmlformats.org/officeDocument/2006/relationships" id="260" r:id="R2cd664eb4c6a4813"/>
    <p:sldId xmlns:r="http://schemas.openxmlformats.org/officeDocument/2006/relationships" id="261" r:id="R7d2cee1dcaca42e7"/>
    <p:sldId xmlns:r="http://schemas.openxmlformats.org/officeDocument/2006/relationships" id="262" r:id="R5575a3dd551847c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da4315c5dcc43e1" /><Relationship Type="http://schemas.openxmlformats.org/officeDocument/2006/relationships/slide" Target="/ppt/slides/slide1.xml" Id="R82ba1351ee774763" /><Relationship Type="http://schemas.openxmlformats.org/officeDocument/2006/relationships/slide" Target="/ppt/slides/slide2.xml" Id="R98e82617c3dd4abd" /><Relationship Type="http://schemas.openxmlformats.org/officeDocument/2006/relationships/slide" Target="/ppt/slides/slide3.xml" Id="Ra2b9f993d17d413e" /><Relationship Type="http://schemas.openxmlformats.org/officeDocument/2006/relationships/slide" Target="/ppt/slides/slide4.xml" Id="R3476348fe4334b42" /><Relationship Type="http://schemas.openxmlformats.org/officeDocument/2006/relationships/slide" Target="/ppt/slides/slide5.xml" Id="R2cd664eb4c6a4813" /><Relationship Type="http://schemas.openxmlformats.org/officeDocument/2006/relationships/slide" Target="/ppt/slides/slide6.xml" Id="R7d2cee1dcaca42e7" /><Relationship Type="http://schemas.openxmlformats.org/officeDocument/2006/relationships/slide" Target="/ppt/slides/slide7.xml" Id="R5575a3dd551847c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dd18495031e424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692e6eba8e4969" /><Relationship Type="http://schemas.openxmlformats.org/officeDocument/2006/relationships/theme" Target="/ppt/slideMasters/theme/theme1.xml" Id="R2f9714df3bfc4ec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c692e6eba8e496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e695754577463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5a18fa77a0495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55c40a6c044bc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e5d4f58f5f426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960a2ce223483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a9440a73f649f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b340686cc04c8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MABA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MABA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MABA INVEST AS ble etablert [år] og holder til i Ilseng.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MABA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MABA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MABA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−56 709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2 658 961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57 299 872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62 412 116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MABA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FRANK BAKKEN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MAGNE BAKKEN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TONE NYBAKKEN  –  33,3 %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MABA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Sløyfa 44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2344 Ilseng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989 167 634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MABA INVEST AS</a:t>
            </a:r>
          </a:p>
        </p:txBody>
      </p:sp>
    </p:spTree>
  </p:cSld>
  <p:clrMapOvr>
    <a:masterClrMapping xmlns:a="http://schemas.openxmlformats.org/drawingml/2006/main"/>
  </p:clrMapOvr>
</p:sld>
</file>