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104d48037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4612383a54889"/>
  </p:sldMasterIdLst>
  <p:sldIdLst>
    <p:sldId xmlns:r="http://schemas.openxmlformats.org/officeDocument/2006/relationships" id="256" r:id="R9a7db4f6f89a4e2d"/>
    <p:sldId xmlns:r="http://schemas.openxmlformats.org/officeDocument/2006/relationships" id="257" r:id="R771373df94f54cbe"/>
    <p:sldId xmlns:r="http://schemas.openxmlformats.org/officeDocument/2006/relationships" id="258" r:id="Ra502375c5cc542e6"/>
    <p:sldId xmlns:r="http://schemas.openxmlformats.org/officeDocument/2006/relationships" id="259" r:id="R4a7dbc9cfd3341cb"/>
    <p:sldId xmlns:r="http://schemas.openxmlformats.org/officeDocument/2006/relationships" id="260" r:id="R0a49c5997a8d4a9a"/>
    <p:sldId xmlns:r="http://schemas.openxmlformats.org/officeDocument/2006/relationships" id="261" r:id="R1da1a93232f54613"/>
    <p:sldId xmlns:r="http://schemas.openxmlformats.org/officeDocument/2006/relationships" id="262" r:id="Rfd06ea755214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4612383a54889" /><Relationship Type="http://schemas.openxmlformats.org/officeDocument/2006/relationships/slide" Target="/ppt/slides/slide1.xml" Id="R9a7db4f6f89a4e2d" /><Relationship Type="http://schemas.openxmlformats.org/officeDocument/2006/relationships/slide" Target="/ppt/slides/slide2.xml" Id="R771373df94f54cbe" /><Relationship Type="http://schemas.openxmlformats.org/officeDocument/2006/relationships/slide" Target="/ppt/slides/slide3.xml" Id="Ra502375c5cc542e6" /><Relationship Type="http://schemas.openxmlformats.org/officeDocument/2006/relationships/slide" Target="/ppt/slides/slide4.xml" Id="R4a7dbc9cfd3341cb" /><Relationship Type="http://schemas.openxmlformats.org/officeDocument/2006/relationships/slide" Target="/ppt/slides/slide5.xml" Id="R0a49c5997a8d4a9a" /><Relationship Type="http://schemas.openxmlformats.org/officeDocument/2006/relationships/slide" Target="/ppt/slides/slide6.xml" Id="R1da1a93232f54613" /><Relationship Type="http://schemas.openxmlformats.org/officeDocument/2006/relationships/slide" Target="/ppt/slides/slide7.xml" Id="Rfd06ea755214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fbce42659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7d2baf1a402b" /><Relationship Type="http://schemas.openxmlformats.org/officeDocument/2006/relationships/theme" Target="/ppt/slideMasters/theme/theme1.xml" Id="R4db58ceb8a49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97d2baf1a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512cc00c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888d2d31f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1198be962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2e56e572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19bda0ef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53ed0ac6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6fe13348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VETLE SJØRHOLT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