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d15e06001849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163fdddc934f4f"/>
  </p:sldMasterIdLst>
  <p:sldIdLst>
    <p:sldId xmlns:r="http://schemas.openxmlformats.org/officeDocument/2006/relationships" id="256" r:id="R2aa59b004bcc4c88"/>
    <p:sldId xmlns:r="http://schemas.openxmlformats.org/officeDocument/2006/relationships" id="257" r:id="R9b87db61b7f6403c"/>
    <p:sldId xmlns:r="http://schemas.openxmlformats.org/officeDocument/2006/relationships" id="258" r:id="R59c6bf2ac83b4b34"/>
    <p:sldId xmlns:r="http://schemas.openxmlformats.org/officeDocument/2006/relationships" id="259" r:id="R67e84aaee1ac4c5d"/>
    <p:sldId xmlns:r="http://schemas.openxmlformats.org/officeDocument/2006/relationships" id="260" r:id="Rbe3bbf1a2dfd49f7"/>
    <p:sldId xmlns:r="http://schemas.openxmlformats.org/officeDocument/2006/relationships" id="261" r:id="R37df2a6a8bd14ba0"/>
    <p:sldId xmlns:r="http://schemas.openxmlformats.org/officeDocument/2006/relationships" id="262" r:id="R38c679d63cf746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163fdddc934f4f" /><Relationship Type="http://schemas.openxmlformats.org/officeDocument/2006/relationships/slide" Target="/ppt/slides/slide1.xml" Id="R2aa59b004bcc4c88" /><Relationship Type="http://schemas.openxmlformats.org/officeDocument/2006/relationships/slide" Target="/ppt/slides/slide2.xml" Id="R9b87db61b7f6403c" /><Relationship Type="http://schemas.openxmlformats.org/officeDocument/2006/relationships/slide" Target="/ppt/slides/slide3.xml" Id="R59c6bf2ac83b4b34" /><Relationship Type="http://schemas.openxmlformats.org/officeDocument/2006/relationships/slide" Target="/ppt/slides/slide4.xml" Id="R67e84aaee1ac4c5d" /><Relationship Type="http://schemas.openxmlformats.org/officeDocument/2006/relationships/slide" Target="/ppt/slides/slide5.xml" Id="Rbe3bbf1a2dfd49f7" /><Relationship Type="http://schemas.openxmlformats.org/officeDocument/2006/relationships/slide" Target="/ppt/slides/slide6.xml" Id="R37df2a6a8bd14ba0" /><Relationship Type="http://schemas.openxmlformats.org/officeDocument/2006/relationships/slide" Target="/ppt/slides/slide7.xml" Id="R38c679d63cf746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3619b4cb534d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01ad9b6234051" /><Relationship Type="http://schemas.openxmlformats.org/officeDocument/2006/relationships/theme" Target="/ppt/slideMasters/theme/theme1.xml" Id="Rca6909ee251a4d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f01ad9b62340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a20efd43d45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55a937e0c4c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f058dfb424f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cbc4971444c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a861dc72745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4a39241e942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244b74dd148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INVESTITUDE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INVESTITUDE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INVESTITUDE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INVESTITUDE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INVESTITUDE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INVESTITUDE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−406 131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75 791 986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626 959 907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636 959 907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INVESTITUDE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TRYGVE HÅBREKKE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INVESTITUDE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 Slembes veg 8C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989 170 368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INVESTITUDE AS</a:t>
            </a:r>
          </a:p>
        </p:txBody>
      </p:sp>
    </p:spTree>
  </p:cSld>
  <p:clrMapOvr>
    <a:masterClrMapping xmlns:a="http://schemas.openxmlformats.org/drawingml/2006/main"/>
  </p:clrMapOvr>
</p:sld>
</file>