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1286ff1f9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f6ca002f94a2b"/>
  </p:sldMasterIdLst>
  <p:sldIdLst>
    <p:sldId xmlns:r="http://schemas.openxmlformats.org/officeDocument/2006/relationships" id="256" r:id="R8ad847fb88eb479b"/>
    <p:sldId xmlns:r="http://schemas.openxmlformats.org/officeDocument/2006/relationships" id="257" r:id="Re30f77266eeb4338"/>
    <p:sldId xmlns:r="http://schemas.openxmlformats.org/officeDocument/2006/relationships" id="258" r:id="Rbf94b97b6e78421d"/>
    <p:sldId xmlns:r="http://schemas.openxmlformats.org/officeDocument/2006/relationships" id="259" r:id="R750898980bcf41e4"/>
    <p:sldId xmlns:r="http://schemas.openxmlformats.org/officeDocument/2006/relationships" id="260" r:id="R8e85ee6870054fcd"/>
    <p:sldId xmlns:r="http://schemas.openxmlformats.org/officeDocument/2006/relationships" id="261" r:id="R6c11a54a24b04ea1"/>
    <p:sldId xmlns:r="http://schemas.openxmlformats.org/officeDocument/2006/relationships" id="262" r:id="R02d58bdb5611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f6ca002f94a2b" /><Relationship Type="http://schemas.openxmlformats.org/officeDocument/2006/relationships/slide" Target="/ppt/slides/slide1.xml" Id="R8ad847fb88eb479b" /><Relationship Type="http://schemas.openxmlformats.org/officeDocument/2006/relationships/slide" Target="/ppt/slides/slide2.xml" Id="Re30f77266eeb4338" /><Relationship Type="http://schemas.openxmlformats.org/officeDocument/2006/relationships/slide" Target="/ppt/slides/slide3.xml" Id="Rbf94b97b6e78421d" /><Relationship Type="http://schemas.openxmlformats.org/officeDocument/2006/relationships/slide" Target="/ppt/slides/slide4.xml" Id="R750898980bcf41e4" /><Relationship Type="http://schemas.openxmlformats.org/officeDocument/2006/relationships/slide" Target="/ppt/slides/slide5.xml" Id="R8e85ee6870054fcd" /><Relationship Type="http://schemas.openxmlformats.org/officeDocument/2006/relationships/slide" Target="/ppt/slides/slide6.xml" Id="R6c11a54a24b04ea1" /><Relationship Type="http://schemas.openxmlformats.org/officeDocument/2006/relationships/slide" Target="/ppt/slides/slide7.xml" Id="R02d58bdb5611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99d6523d8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2e207acc4e97" /><Relationship Type="http://schemas.openxmlformats.org/officeDocument/2006/relationships/theme" Target="/ppt/slideMasters/theme/theme1.xml" Id="R053e31930f76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a2e207acc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e853863b1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a3aa1d1e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c4fdadd8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5a8eb9a4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7ddf61bba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0a34772b0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70c19c1d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