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e1006ec0cd0472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128c8229adc419a"/>
  </p:sldMasterIdLst>
  <p:sldIdLst>
    <p:sldId xmlns:r="http://schemas.openxmlformats.org/officeDocument/2006/relationships" id="256" r:id="R73f1dac564514685"/>
    <p:sldId xmlns:r="http://schemas.openxmlformats.org/officeDocument/2006/relationships" id="257" r:id="R04d90390e2914961"/>
    <p:sldId xmlns:r="http://schemas.openxmlformats.org/officeDocument/2006/relationships" id="258" r:id="Rc15955a904dc4532"/>
    <p:sldId xmlns:r="http://schemas.openxmlformats.org/officeDocument/2006/relationships" id="259" r:id="R919cc632be704417"/>
    <p:sldId xmlns:r="http://schemas.openxmlformats.org/officeDocument/2006/relationships" id="260" r:id="Rdbddc5d202c740da"/>
    <p:sldId xmlns:r="http://schemas.openxmlformats.org/officeDocument/2006/relationships" id="261" r:id="R4198d06492984f96"/>
    <p:sldId xmlns:r="http://schemas.openxmlformats.org/officeDocument/2006/relationships" id="262" r:id="R8caac623fd844df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128c8229adc419a" /><Relationship Type="http://schemas.openxmlformats.org/officeDocument/2006/relationships/slide" Target="/ppt/slides/slide1.xml" Id="R73f1dac564514685" /><Relationship Type="http://schemas.openxmlformats.org/officeDocument/2006/relationships/slide" Target="/ppt/slides/slide2.xml" Id="R04d90390e2914961" /><Relationship Type="http://schemas.openxmlformats.org/officeDocument/2006/relationships/slide" Target="/ppt/slides/slide3.xml" Id="Rc15955a904dc4532" /><Relationship Type="http://schemas.openxmlformats.org/officeDocument/2006/relationships/slide" Target="/ppt/slides/slide4.xml" Id="R919cc632be704417" /><Relationship Type="http://schemas.openxmlformats.org/officeDocument/2006/relationships/slide" Target="/ppt/slides/slide5.xml" Id="Rdbddc5d202c740da" /><Relationship Type="http://schemas.openxmlformats.org/officeDocument/2006/relationships/slide" Target="/ppt/slides/slide6.xml" Id="R4198d06492984f96" /><Relationship Type="http://schemas.openxmlformats.org/officeDocument/2006/relationships/slide" Target="/ppt/slides/slide7.xml" Id="R8caac623fd844df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52a51b5384444b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0a6907228549c4" /><Relationship Type="http://schemas.openxmlformats.org/officeDocument/2006/relationships/theme" Target="/ppt/slideMasters/theme/theme1.xml" Id="R2fd91390eb624a2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50a6907228549c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983f2c3e4c45e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b432ea4d9b4ea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4ae2b1c66446e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5abf23acc942f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d363b28edc4d3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1e9c874372400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f3b87464b4459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HØYVARDE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HØYVARDE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HØYVARDE HOLDING AS ble etablert [år] og holder til i Skåtøy.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HØYVARDE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HØYVARDE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HØYVARDE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−10 966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561 268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10 779 907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10 844 841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HØYVARDE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 KRISTIAN HØYVARDE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HØYVARDE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Vennevikveien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3780 Skåtøy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989 170 759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HØYVARDE HOLDING AS</a:t>
            </a:r>
          </a:p>
        </p:txBody>
      </p:sp>
    </p:spTree>
  </p:cSld>
  <p:clrMapOvr>
    <a:masterClrMapping xmlns:a="http://schemas.openxmlformats.org/drawingml/2006/main"/>
  </p:clrMapOvr>
</p:sld>
</file>