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a045a2708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64fddf0414113"/>
  </p:sldMasterIdLst>
  <p:sldIdLst>
    <p:sldId xmlns:r="http://schemas.openxmlformats.org/officeDocument/2006/relationships" id="256" r:id="Rbc997d30cc5b4639"/>
    <p:sldId xmlns:r="http://schemas.openxmlformats.org/officeDocument/2006/relationships" id="257" r:id="R4db064c5e2694a51"/>
    <p:sldId xmlns:r="http://schemas.openxmlformats.org/officeDocument/2006/relationships" id="258" r:id="R3fdc716ded454d09"/>
    <p:sldId xmlns:r="http://schemas.openxmlformats.org/officeDocument/2006/relationships" id="259" r:id="R85c8afb1c5454c06"/>
    <p:sldId xmlns:r="http://schemas.openxmlformats.org/officeDocument/2006/relationships" id="260" r:id="Rf4b1bcc876214607"/>
    <p:sldId xmlns:r="http://schemas.openxmlformats.org/officeDocument/2006/relationships" id="261" r:id="R48e1d1770dde4d63"/>
    <p:sldId xmlns:r="http://schemas.openxmlformats.org/officeDocument/2006/relationships" id="262" r:id="R670c2fa3deac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64fddf0414113" /><Relationship Type="http://schemas.openxmlformats.org/officeDocument/2006/relationships/slide" Target="/ppt/slides/slide1.xml" Id="Rbc997d30cc5b4639" /><Relationship Type="http://schemas.openxmlformats.org/officeDocument/2006/relationships/slide" Target="/ppt/slides/slide2.xml" Id="R4db064c5e2694a51" /><Relationship Type="http://schemas.openxmlformats.org/officeDocument/2006/relationships/slide" Target="/ppt/slides/slide3.xml" Id="R3fdc716ded454d09" /><Relationship Type="http://schemas.openxmlformats.org/officeDocument/2006/relationships/slide" Target="/ppt/slides/slide4.xml" Id="R85c8afb1c5454c06" /><Relationship Type="http://schemas.openxmlformats.org/officeDocument/2006/relationships/slide" Target="/ppt/slides/slide5.xml" Id="Rf4b1bcc876214607" /><Relationship Type="http://schemas.openxmlformats.org/officeDocument/2006/relationships/slide" Target="/ppt/slides/slide6.xml" Id="R48e1d1770dde4d63" /><Relationship Type="http://schemas.openxmlformats.org/officeDocument/2006/relationships/slide" Target="/ppt/slides/slide7.xml" Id="R670c2fa3deac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7f7b67944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baaa127944037" /><Relationship Type="http://schemas.openxmlformats.org/officeDocument/2006/relationships/theme" Target="/ppt/slideMasters/theme/theme1.xml" Id="Re2d4756ea3fb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baaa12794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e6818400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d737bb7c7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89902f39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2508c3d49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147b28938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20df04ad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00f76e59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