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8c35888939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09db60adc45dc"/>
  </p:sldMasterIdLst>
  <p:sldIdLst>
    <p:sldId xmlns:r="http://schemas.openxmlformats.org/officeDocument/2006/relationships" id="256" r:id="R0b0b4b968bcd4dad"/>
    <p:sldId xmlns:r="http://schemas.openxmlformats.org/officeDocument/2006/relationships" id="257" r:id="R6763751d2b1d46db"/>
    <p:sldId xmlns:r="http://schemas.openxmlformats.org/officeDocument/2006/relationships" id="258" r:id="R1dd5d99d90cb4c18"/>
    <p:sldId xmlns:r="http://schemas.openxmlformats.org/officeDocument/2006/relationships" id="259" r:id="R6f68f158391c405f"/>
    <p:sldId xmlns:r="http://schemas.openxmlformats.org/officeDocument/2006/relationships" id="260" r:id="Rf519dd9357074af2"/>
    <p:sldId xmlns:r="http://schemas.openxmlformats.org/officeDocument/2006/relationships" id="261" r:id="R8032e45cc09f490d"/>
    <p:sldId xmlns:r="http://schemas.openxmlformats.org/officeDocument/2006/relationships" id="262" r:id="Rfe045ba5605645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09db60adc45dc" /><Relationship Type="http://schemas.openxmlformats.org/officeDocument/2006/relationships/slide" Target="/ppt/slides/slide1.xml" Id="R0b0b4b968bcd4dad" /><Relationship Type="http://schemas.openxmlformats.org/officeDocument/2006/relationships/slide" Target="/ppt/slides/slide2.xml" Id="R6763751d2b1d46db" /><Relationship Type="http://schemas.openxmlformats.org/officeDocument/2006/relationships/slide" Target="/ppt/slides/slide3.xml" Id="R1dd5d99d90cb4c18" /><Relationship Type="http://schemas.openxmlformats.org/officeDocument/2006/relationships/slide" Target="/ppt/slides/slide4.xml" Id="R6f68f158391c405f" /><Relationship Type="http://schemas.openxmlformats.org/officeDocument/2006/relationships/slide" Target="/ppt/slides/slide5.xml" Id="Rf519dd9357074af2" /><Relationship Type="http://schemas.openxmlformats.org/officeDocument/2006/relationships/slide" Target="/ppt/slides/slide6.xml" Id="R8032e45cc09f490d" /><Relationship Type="http://schemas.openxmlformats.org/officeDocument/2006/relationships/slide" Target="/ppt/slides/slide7.xml" Id="Rfe045ba5605645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12246a312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02e4260064c47" /><Relationship Type="http://schemas.openxmlformats.org/officeDocument/2006/relationships/theme" Target="/ppt/slideMasters/theme/theme1.xml" Id="R167f9b2e85eb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02e4260064c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bd8f88442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71d9e7c964b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410f108f4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cc42da635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348d4a8bc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5b6bf3e80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e7d85af9a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BÅSEN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8 431 520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9 546 056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ROSSEBØ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helge@garstad.no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BÅSEN INVEST AS</a:t>
            </a:r>
          </a:p>
        </p:txBody>
      </p:sp>
    </p:spTree>
  </p:cSld>
  <p:clrMapOvr>
    <a:masterClrMapping xmlns:a="http://schemas.openxmlformats.org/drawingml/2006/main"/>
  </p:clrMapOvr>
</p:sld>
</file>