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c0bb2c8cf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7d8420d2b4bd5"/>
  </p:sldMasterIdLst>
  <p:sldIdLst>
    <p:sldId xmlns:r="http://schemas.openxmlformats.org/officeDocument/2006/relationships" id="256" r:id="R146b23e335d34e79"/>
    <p:sldId xmlns:r="http://schemas.openxmlformats.org/officeDocument/2006/relationships" id="257" r:id="R6917d18c58d545a1"/>
    <p:sldId xmlns:r="http://schemas.openxmlformats.org/officeDocument/2006/relationships" id="258" r:id="R70446f65ee1e49a2"/>
    <p:sldId xmlns:r="http://schemas.openxmlformats.org/officeDocument/2006/relationships" id="259" r:id="R4070d07c06b647e4"/>
    <p:sldId xmlns:r="http://schemas.openxmlformats.org/officeDocument/2006/relationships" id="260" r:id="R6fee883921674962"/>
    <p:sldId xmlns:r="http://schemas.openxmlformats.org/officeDocument/2006/relationships" id="261" r:id="Rf0e954b037ef4b32"/>
    <p:sldId xmlns:r="http://schemas.openxmlformats.org/officeDocument/2006/relationships" id="262" r:id="R3d6d397666ce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7d8420d2b4bd5" /><Relationship Type="http://schemas.openxmlformats.org/officeDocument/2006/relationships/slide" Target="/ppt/slides/slide1.xml" Id="R146b23e335d34e79" /><Relationship Type="http://schemas.openxmlformats.org/officeDocument/2006/relationships/slide" Target="/ppt/slides/slide2.xml" Id="R6917d18c58d545a1" /><Relationship Type="http://schemas.openxmlformats.org/officeDocument/2006/relationships/slide" Target="/ppt/slides/slide3.xml" Id="R70446f65ee1e49a2" /><Relationship Type="http://schemas.openxmlformats.org/officeDocument/2006/relationships/slide" Target="/ppt/slides/slide4.xml" Id="R4070d07c06b647e4" /><Relationship Type="http://schemas.openxmlformats.org/officeDocument/2006/relationships/slide" Target="/ppt/slides/slide5.xml" Id="R6fee883921674962" /><Relationship Type="http://schemas.openxmlformats.org/officeDocument/2006/relationships/slide" Target="/ppt/slides/slide6.xml" Id="Rf0e954b037ef4b32" /><Relationship Type="http://schemas.openxmlformats.org/officeDocument/2006/relationships/slide" Target="/ppt/slides/slide7.xml" Id="R3d6d397666ce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f7607dba5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7b653bd3420d" /><Relationship Type="http://schemas.openxmlformats.org/officeDocument/2006/relationships/theme" Target="/ppt/slideMasters/theme/theme1.xml" Id="R569c43b89c04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67b653bd3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08e0d989d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c8af6af34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9c25f19f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f99fe6d93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a20abb69c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ed1b4263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3565d872d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Thomas Heftyes gate 42C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zimco@online.no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