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d6fcaafeb24c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d8e91090f141f1"/>
  </p:sldMasterIdLst>
  <p:sldIdLst>
    <p:sldId xmlns:r="http://schemas.openxmlformats.org/officeDocument/2006/relationships" id="256" r:id="Rd988af7ee4ff4b69"/>
    <p:sldId xmlns:r="http://schemas.openxmlformats.org/officeDocument/2006/relationships" id="257" r:id="Radb8f35b334a47b7"/>
    <p:sldId xmlns:r="http://schemas.openxmlformats.org/officeDocument/2006/relationships" id="258" r:id="R0b9ae14a53a546e2"/>
    <p:sldId xmlns:r="http://schemas.openxmlformats.org/officeDocument/2006/relationships" id="259" r:id="R63dfb114dc7240ed"/>
    <p:sldId xmlns:r="http://schemas.openxmlformats.org/officeDocument/2006/relationships" id="260" r:id="Rd1eaad681be346fa"/>
    <p:sldId xmlns:r="http://schemas.openxmlformats.org/officeDocument/2006/relationships" id="261" r:id="Rea22fb8422474530"/>
    <p:sldId xmlns:r="http://schemas.openxmlformats.org/officeDocument/2006/relationships" id="262" r:id="R7851c9094df341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8e91090f141f1" /><Relationship Type="http://schemas.openxmlformats.org/officeDocument/2006/relationships/slide" Target="/ppt/slides/slide1.xml" Id="Rd988af7ee4ff4b69" /><Relationship Type="http://schemas.openxmlformats.org/officeDocument/2006/relationships/slide" Target="/ppt/slides/slide2.xml" Id="Radb8f35b334a47b7" /><Relationship Type="http://schemas.openxmlformats.org/officeDocument/2006/relationships/slide" Target="/ppt/slides/slide3.xml" Id="R0b9ae14a53a546e2" /><Relationship Type="http://schemas.openxmlformats.org/officeDocument/2006/relationships/slide" Target="/ppt/slides/slide4.xml" Id="R63dfb114dc7240ed" /><Relationship Type="http://schemas.openxmlformats.org/officeDocument/2006/relationships/slide" Target="/ppt/slides/slide5.xml" Id="Rd1eaad681be346fa" /><Relationship Type="http://schemas.openxmlformats.org/officeDocument/2006/relationships/slide" Target="/ppt/slides/slide6.xml" Id="Rea22fb8422474530" /><Relationship Type="http://schemas.openxmlformats.org/officeDocument/2006/relationships/slide" Target="/ppt/slides/slide7.xml" Id="R7851c9094df341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74a9ccdb041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3a6ee55344926" /><Relationship Type="http://schemas.openxmlformats.org/officeDocument/2006/relationships/theme" Target="/ppt/slideMasters/theme/theme1.xml" Id="R93825638ddde4b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63a6ee553449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5a16bd135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a040899d64f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f88518fb4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2add69cb048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a9c98158c4b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96311166b49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7b5f5625b43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ROALSØ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ROALSØ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−211 523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2 760 789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26 627 914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27 641 591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LISE ROALSØ VEILA  –  43,8 %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MORTEN ROALSØ  –  43,8 %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GAUTE ROALSØ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ROALSØ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Dronningåsen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80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989 172 158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ROALSØ INVEST AS</a:t>
            </a:r>
          </a:p>
        </p:txBody>
      </p:sp>
    </p:spTree>
  </p:cSld>
  <p:clrMapOvr>
    <a:masterClrMapping xmlns:a="http://schemas.openxmlformats.org/drawingml/2006/main"/>
  </p:clrMapOvr>
</p:sld>
</file>