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e86f0d20c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2579523554466"/>
  </p:sldMasterIdLst>
  <p:sldIdLst>
    <p:sldId xmlns:r="http://schemas.openxmlformats.org/officeDocument/2006/relationships" id="256" r:id="R1c9ec559a71c437c"/>
    <p:sldId xmlns:r="http://schemas.openxmlformats.org/officeDocument/2006/relationships" id="257" r:id="Rbb247818f1bc4fe7"/>
    <p:sldId xmlns:r="http://schemas.openxmlformats.org/officeDocument/2006/relationships" id="258" r:id="Rd1aacff1e9b04041"/>
    <p:sldId xmlns:r="http://schemas.openxmlformats.org/officeDocument/2006/relationships" id="259" r:id="R8bfe46aed4424723"/>
    <p:sldId xmlns:r="http://schemas.openxmlformats.org/officeDocument/2006/relationships" id="260" r:id="R800c0088304d49f4"/>
    <p:sldId xmlns:r="http://schemas.openxmlformats.org/officeDocument/2006/relationships" id="261" r:id="R15585edf280340f7"/>
    <p:sldId xmlns:r="http://schemas.openxmlformats.org/officeDocument/2006/relationships" id="262" r:id="Rbd8193407053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2579523554466" /><Relationship Type="http://schemas.openxmlformats.org/officeDocument/2006/relationships/slide" Target="/ppt/slides/slide1.xml" Id="R1c9ec559a71c437c" /><Relationship Type="http://schemas.openxmlformats.org/officeDocument/2006/relationships/slide" Target="/ppt/slides/slide2.xml" Id="Rbb247818f1bc4fe7" /><Relationship Type="http://schemas.openxmlformats.org/officeDocument/2006/relationships/slide" Target="/ppt/slides/slide3.xml" Id="Rd1aacff1e9b04041" /><Relationship Type="http://schemas.openxmlformats.org/officeDocument/2006/relationships/slide" Target="/ppt/slides/slide4.xml" Id="R8bfe46aed4424723" /><Relationship Type="http://schemas.openxmlformats.org/officeDocument/2006/relationships/slide" Target="/ppt/slides/slide5.xml" Id="R800c0088304d49f4" /><Relationship Type="http://schemas.openxmlformats.org/officeDocument/2006/relationships/slide" Target="/ppt/slides/slide6.xml" Id="R15585edf280340f7" /><Relationship Type="http://schemas.openxmlformats.org/officeDocument/2006/relationships/slide" Target="/ppt/slides/slide7.xml" Id="Rbd8193407053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e4eff66ac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89ee30cf4755" /><Relationship Type="http://schemas.openxmlformats.org/officeDocument/2006/relationships/theme" Target="/ppt/slideMasters/theme/theme1.xml" Id="Redc0c6cd4b59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989ee30cf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3132057c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ce8ed36a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2a1fdb85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4966acc8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aa4657b6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b5f46abd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54d5c815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4 956 127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ERLING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Torsketrøa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