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da8aa8556a4e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dd30c941d04cd6"/>
  </p:sldMasterIdLst>
  <p:sldIdLst>
    <p:sldId xmlns:r="http://schemas.openxmlformats.org/officeDocument/2006/relationships" id="256" r:id="R534da737ec194b62"/>
    <p:sldId xmlns:r="http://schemas.openxmlformats.org/officeDocument/2006/relationships" id="257" r:id="R0a180f9aa8d64ec8"/>
    <p:sldId xmlns:r="http://schemas.openxmlformats.org/officeDocument/2006/relationships" id="258" r:id="R4144396ea2e947c6"/>
    <p:sldId xmlns:r="http://schemas.openxmlformats.org/officeDocument/2006/relationships" id="259" r:id="R6c6affd0251c4d78"/>
    <p:sldId xmlns:r="http://schemas.openxmlformats.org/officeDocument/2006/relationships" id="260" r:id="R4a2ba5304d1549de"/>
    <p:sldId xmlns:r="http://schemas.openxmlformats.org/officeDocument/2006/relationships" id="261" r:id="Rdda93cc940f34783"/>
    <p:sldId xmlns:r="http://schemas.openxmlformats.org/officeDocument/2006/relationships" id="262" r:id="Rc0633f7f7e924d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dd30c941d04cd6" /><Relationship Type="http://schemas.openxmlformats.org/officeDocument/2006/relationships/slide" Target="/ppt/slides/slide1.xml" Id="R534da737ec194b62" /><Relationship Type="http://schemas.openxmlformats.org/officeDocument/2006/relationships/slide" Target="/ppt/slides/slide2.xml" Id="R0a180f9aa8d64ec8" /><Relationship Type="http://schemas.openxmlformats.org/officeDocument/2006/relationships/slide" Target="/ppt/slides/slide3.xml" Id="R4144396ea2e947c6" /><Relationship Type="http://schemas.openxmlformats.org/officeDocument/2006/relationships/slide" Target="/ppt/slides/slide4.xml" Id="R6c6affd0251c4d78" /><Relationship Type="http://schemas.openxmlformats.org/officeDocument/2006/relationships/slide" Target="/ppt/slides/slide5.xml" Id="R4a2ba5304d1549de" /><Relationship Type="http://schemas.openxmlformats.org/officeDocument/2006/relationships/slide" Target="/ppt/slides/slide6.xml" Id="Rdda93cc940f34783" /><Relationship Type="http://schemas.openxmlformats.org/officeDocument/2006/relationships/slide" Target="/ppt/slides/slide7.xml" Id="Rc0633f7f7e924d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2bdf9a46784c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26204ede9546ed" /><Relationship Type="http://schemas.openxmlformats.org/officeDocument/2006/relationships/theme" Target="/ppt/slideMasters/theme/theme1.xml" Id="Rf74872e1acd941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26204ede9546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488d1477584e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837e472e734e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302f817b5e46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633a9bbaab44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eb22b00fc546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719a5785324e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2e2685cbc42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ROGO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ROGO INVEST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1 356 896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6 400 214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6 917 685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ROGDE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Lekvemogata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5700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989 174 126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ROGO INVEST AS</a:t>
            </a:r>
          </a:p>
        </p:txBody>
      </p:sp>
    </p:spTree>
  </p:cSld>
  <p:clrMapOvr>
    <a:masterClrMapping xmlns:a="http://schemas.openxmlformats.org/drawingml/2006/main"/>
  </p:clrMapOvr>
</p:sld>
</file>