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70663c88c444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bb6e6724a54531"/>
  </p:sldMasterIdLst>
  <p:sldIdLst>
    <p:sldId xmlns:r="http://schemas.openxmlformats.org/officeDocument/2006/relationships" id="256" r:id="Rf6ab72a361cc415d"/>
    <p:sldId xmlns:r="http://schemas.openxmlformats.org/officeDocument/2006/relationships" id="257" r:id="Re2bb9f37b75a4c8a"/>
    <p:sldId xmlns:r="http://schemas.openxmlformats.org/officeDocument/2006/relationships" id="258" r:id="Rcce6bed32a5b465d"/>
    <p:sldId xmlns:r="http://schemas.openxmlformats.org/officeDocument/2006/relationships" id="259" r:id="Rc0904409323a4b20"/>
    <p:sldId xmlns:r="http://schemas.openxmlformats.org/officeDocument/2006/relationships" id="260" r:id="Rd86716a928554e33"/>
    <p:sldId xmlns:r="http://schemas.openxmlformats.org/officeDocument/2006/relationships" id="261" r:id="R0e76d8ee0dd24fa9"/>
    <p:sldId xmlns:r="http://schemas.openxmlformats.org/officeDocument/2006/relationships" id="262" r:id="R21ca5567983f47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bb6e6724a54531" /><Relationship Type="http://schemas.openxmlformats.org/officeDocument/2006/relationships/slide" Target="/ppt/slides/slide1.xml" Id="Rf6ab72a361cc415d" /><Relationship Type="http://schemas.openxmlformats.org/officeDocument/2006/relationships/slide" Target="/ppt/slides/slide2.xml" Id="Re2bb9f37b75a4c8a" /><Relationship Type="http://schemas.openxmlformats.org/officeDocument/2006/relationships/slide" Target="/ppt/slides/slide3.xml" Id="Rcce6bed32a5b465d" /><Relationship Type="http://schemas.openxmlformats.org/officeDocument/2006/relationships/slide" Target="/ppt/slides/slide4.xml" Id="Rc0904409323a4b20" /><Relationship Type="http://schemas.openxmlformats.org/officeDocument/2006/relationships/slide" Target="/ppt/slides/slide5.xml" Id="Rd86716a928554e33" /><Relationship Type="http://schemas.openxmlformats.org/officeDocument/2006/relationships/slide" Target="/ppt/slides/slide6.xml" Id="R0e76d8ee0dd24fa9" /><Relationship Type="http://schemas.openxmlformats.org/officeDocument/2006/relationships/slide" Target="/ppt/slides/slide7.xml" Id="R21ca5567983f47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798ef8b42a44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a410be8fe4987" /><Relationship Type="http://schemas.openxmlformats.org/officeDocument/2006/relationships/theme" Target="/ppt/slideMasters/theme/theme1.xml" Id="R3999a3487dc04d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fa410be8fe49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75a52cbfc44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a83c351c445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f020bb6ab49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d4d7b17f545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995f48f3142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dc6ada8ff48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a4a9de9154d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E.SOLHAUG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E.SOLHAUG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E.SOLHAUG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E.SOLHAUG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E.SOLHAUG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E.SOLHAUG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1 544 862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10 674 468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12 902 504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E.SOLHAUG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SOLHAUG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CHRISTIAN SOLHAUG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SOLHAUG FEEN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E.SOLHAUG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3217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47 78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solhaug@dpnett.no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989 174 487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E.SOLHAUG AS</a:t>
            </a:r>
          </a:p>
        </p:txBody>
      </p:sp>
    </p:spTree>
  </p:cSld>
  <p:clrMapOvr>
    <a:masterClrMapping xmlns:a="http://schemas.openxmlformats.org/drawingml/2006/main"/>
  </p:clrMapOvr>
</p:sld>
</file>