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b19e209c7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02b4618134bd3"/>
  </p:sldMasterIdLst>
  <p:sldIdLst>
    <p:sldId xmlns:r="http://schemas.openxmlformats.org/officeDocument/2006/relationships" id="256" r:id="Re0c737f63f9f4f69"/>
    <p:sldId xmlns:r="http://schemas.openxmlformats.org/officeDocument/2006/relationships" id="257" r:id="R4a871dcb077a4d2d"/>
    <p:sldId xmlns:r="http://schemas.openxmlformats.org/officeDocument/2006/relationships" id="258" r:id="R034dac92d88d4dbd"/>
    <p:sldId xmlns:r="http://schemas.openxmlformats.org/officeDocument/2006/relationships" id="259" r:id="Rd966e51ad29e491c"/>
    <p:sldId xmlns:r="http://schemas.openxmlformats.org/officeDocument/2006/relationships" id="260" r:id="R1bb55eb9b8b24e79"/>
    <p:sldId xmlns:r="http://schemas.openxmlformats.org/officeDocument/2006/relationships" id="261" r:id="R7b6bc69fd2ce4456"/>
    <p:sldId xmlns:r="http://schemas.openxmlformats.org/officeDocument/2006/relationships" id="262" r:id="Rf2fd1392d38c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02b4618134bd3" /><Relationship Type="http://schemas.openxmlformats.org/officeDocument/2006/relationships/slide" Target="/ppt/slides/slide1.xml" Id="Re0c737f63f9f4f69" /><Relationship Type="http://schemas.openxmlformats.org/officeDocument/2006/relationships/slide" Target="/ppt/slides/slide2.xml" Id="R4a871dcb077a4d2d" /><Relationship Type="http://schemas.openxmlformats.org/officeDocument/2006/relationships/slide" Target="/ppt/slides/slide3.xml" Id="R034dac92d88d4dbd" /><Relationship Type="http://schemas.openxmlformats.org/officeDocument/2006/relationships/slide" Target="/ppt/slides/slide4.xml" Id="Rd966e51ad29e491c" /><Relationship Type="http://schemas.openxmlformats.org/officeDocument/2006/relationships/slide" Target="/ppt/slides/slide5.xml" Id="R1bb55eb9b8b24e79" /><Relationship Type="http://schemas.openxmlformats.org/officeDocument/2006/relationships/slide" Target="/ppt/slides/slide6.xml" Id="R7b6bc69fd2ce4456" /><Relationship Type="http://schemas.openxmlformats.org/officeDocument/2006/relationships/slide" Target="/ppt/slides/slide7.xml" Id="Rf2fd1392d38c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bdb2265fb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b46f9ba7c49be" /><Relationship Type="http://schemas.openxmlformats.org/officeDocument/2006/relationships/theme" Target="/ppt/slideMasters/theme/theme1.xml" Id="R4a706198a2d4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b46f9ba7c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276fdbb32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fe1ac4770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1bd702296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0698a303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3ca9a646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b11ef2b12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57ae65f9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ESMAR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−61 402 412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101 364 564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610 533 991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912 070 089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RACCE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EIDE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Stiklestadveien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ESMAR AS</a:t>
            </a:r>
          </a:p>
        </p:txBody>
      </p:sp>
    </p:spTree>
  </p:cSld>
  <p:clrMapOvr>
    <a:masterClrMapping xmlns:a="http://schemas.openxmlformats.org/drawingml/2006/main"/>
  </p:clrMapOvr>
</p:sld>
</file>