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29765a91f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94209363a486a"/>
  </p:sldMasterIdLst>
  <p:sldIdLst>
    <p:sldId xmlns:r="http://schemas.openxmlformats.org/officeDocument/2006/relationships" id="256" r:id="R398ccad91f4f4a8a"/>
    <p:sldId xmlns:r="http://schemas.openxmlformats.org/officeDocument/2006/relationships" id="257" r:id="Re93a8f6742c243e2"/>
    <p:sldId xmlns:r="http://schemas.openxmlformats.org/officeDocument/2006/relationships" id="258" r:id="R628956bfdace48af"/>
    <p:sldId xmlns:r="http://schemas.openxmlformats.org/officeDocument/2006/relationships" id="259" r:id="R4e86598d50d64cca"/>
    <p:sldId xmlns:r="http://schemas.openxmlformats.org/officeDocument/2006/relationships" id="260" r:id="Rdd20507bb422449f"/>
    <p:sldId xmlns:r="http://schemas.openxmlformats.org/officeDocument/2006/relationships" id="261" r:id="R0361cab2d6fa43a2"/>
    <p:sldId xmlns:r="http://schemas.openxmlformats.org/officeDocument/2006/relationships" id="262" r:id="R8d93e04d79da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94209363a486a" /><Relationship Type="http://schemas.openxmlformats.org/officeDocument/2006/relationships/slide" Target="/ppt/slides/slide1.xml" Id="R398ccad91f4f4a8a" /><Relationship Type="http://schemas.openxmlformats.org/officeDocument/2006/relationships/slide" Target="/ppt/slides/slide2.xml" Id="Re93a8f6742c243e2" /><Relationship Type="http://schemas.openxmlformats.org/officeDocument/2006/relationships/slide" Target="/ppt/slides/slide3.xml" Id="R628956bfdace48af" /><Relationship Type="http://schemas.openxmlformats.org/officeDocument/2006/relationships/slide" Target="/ppt/slides/slide4.xml" Id="R4e86598d50d64cca" /><Relationship Type="http://schemas.openxmlformats.org/officeDocument/2006/relationships/slide" Target="/ppt/slides/slide5.xml" Id="Rdd20507bb422449f" /><Relationship Type="http://schemas.openxmlformats.org/officeDocument/2006/relationships/slide" Target="/ppt/slides/slide6.xml" Id="R0361cab2d6fa43a2" /><Relationship Type="http://schemas.openxmlformats.org/officeDocument/2006/relationships/slide" Target="/ppt/slides/slide7.xml" Id="R8d93e04d79da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a24536d5c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bd881f26487e" /><Relationship Type="http://schemas.openxmlformats.org/officeDocument/2006/relationships/theme" Target="/ppt/slideMasters/theme/theme1.xml" Id="R0f0ad11b325b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bbd881f26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c89a8894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11d684a7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9ef0e039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01b9db73d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4384b165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7f41307b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01506855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DIVINO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ØVERLIE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