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ac45ec8e4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7c19ab6554e1e"/>
  </p:sldMasterIdLst>
  <p:sldIdLst>
    <p:sldId xmlns:r="http://schemas.openxmlformats.org/officeDocument/2006/relationships" id="256" r:id="Rdb9fcb07520344f4"/>
    <p:sldId xmlns:r="http://schemas.openxmlformats.org/officeDocument/2006/relationships" id="257" r:id="R7a4449492a1745a0"/>
    <p:sldId xmlns:r="http://schemas.openxmlformats.org/officeDocument/2006/relationships" id="258" r:id="Rbc5b2851b9ac4585"/>
    <p:sldId xmlns:r="http://schemas.openxmlformats.org/officeDocument/2006/relationships" id="259" r:id="R86b7a83b410540eb"/>
    <p:sldId xmlns:r="http://schemas.openxmlformats.org/officeDocument/2006/relationships" id="260" r:id="Ra5eb9225b0334d12"/>
    <p:sldId xmlns:r="http://schemas.openxmlformats.org/officeDocument/2006/relationships" id="261" r:id="R44d04c29513f4ada"/>
    <p:sldId xmlns:r="http://schemas.openxmlformats.org/officeDocument/2006/relationships" id="262" r:id="R17f7791f8838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7c19ab6554e1e" /><Relationship Type="http://schemas.openxmlformats.org/officeDocument/2006/relationships/slide" Target="/ppt/slides/slide1.xml" Id="Rdb9fcb07520344f4" /><Relationship Type="http://schemas.openxmlformats.org/officeDocument/2006/relationships/slide" Target="/ppt/slides/slide2.xml" Id="R7a4449492a1745a0" /><Relationship Type="http://schemas.openxmlformats.org/officeDocument/2006/relationships/slide" Target="/ppt/slides/slide3.xml" Id="Rbc5b2851b9ac4585" /><Relationship Type="http://schemas.openxmlformats.org/officeDocument/2006/relationships/slide" Target="/ppt/slides/slide4.xml" Id="R86b7a83b410540eb" /><Relationship Type="http://schemas.openxmlformats.org/officeDocument/2006/relationships/slide" Target="/ppt/slides/slide5.xml" Id="Ra5eb9225b0334d12" /><Relationship Type="http://schemas.openxmlformats.org/officeDocument/2006/relationships/slide" Target="/ppt/slides/slide6.xml" Id="R44d04c29513f4ada" /><Relationship Type="http://schemas.openxmlformats.org/officeDocument/2006/relationships/slide" Target="/ppt/slides/slide7.xml" Id="R17f7791f8838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5308f10bb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d22b354b247c0" /><Relationship Type="http://schemas.openxmlformats.org/officeDocument/2006/relationships/theme" Target="/ppt/slideMasters/theme/theme1.xml" Id="Rc1fe14e83ace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9d22b354b2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41bf45080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7f1a12e2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d7da2f89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b626b1cc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ea44bcbf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a4378bf9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e53201a7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GEISCHA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GEISCHA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10 570 410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33 068 658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MARTINIUS OTTESEN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OTTESEN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OTTESEN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AARAM OLSEN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Lundes veg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GEISCHA AS</a:t>
            </a:r>
          </a:p>
        </p:txBody>
      </p:sp>
    </p:spTree>
  </p:cSld>
  <p:clrMapOvr>
    <a:masterClrMapping xmlns:a="http://schemas.openxmlformats.org/drawingml/2006/main"/>
  </p:clrMapOvr>
</p:sld>
</file>