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124692f2b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d5703daf745c3"/>
  </p:sldMasterIdLst>
  <p:sldIdLst>
    <p:sldId xmlns:r="http://schemas.openxmlformats.org/officeDocument/2006/relationships" id="256" r:id="R5ab4312048554c1d"/>
    <p:sldId xmlns:r="http://schemas.openxmlformats.org/officeDocument/2006/relationships" id="257" r:id="R3d8ff7a914164377"/>
    <p:sldId xmlns:r="http://schemas.openxmlformats.org/officeDocument/2006/relationships" id="258" r:id="R705465cc9df745dd"/>
    <p:sldId xmlns:r="http://schemas.openxmlformats.org/officeDocument/2006/relationships" id="259" r:id="R0f46707f94d64056"/>
    <p:sldId xmlns:r="http://schemas.openxmlformats.org/officeDocument/2006/relationships" id="260" r:id="R59b4b61d6e5a4d80"/>
    <p:sldId xmlns:r="http://schemas.openxmlformats.org/officeDocument/2006/relationships" id="261" r:id="R55a62dfa420f4873"/>
    <p:sldId xmlns:r="http://schemas.openxmlformats.org/officeDocument/2006/relationships" id="262" r:id="R2d56f2064b94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d5703daf745c3" /><Relationship Type="http://schemas.openxmlformats.org/officeDocument/2006/relationships/slide" Target="/ppt/slides/slide1.xml" Id="R5ab4312048554c1d" /><Relationship Type="http://schemas.openxmlformats.org/officeDocument/2006/relationships/slide" Target="/ppt/slides/slide2.xml" Id="R3d8ff7a914164377" /><Relationship Type="http://schemas.openxmlformats.org/officeDocument/2006/relationships/slide" Target="/ppt/slides/slide3.xml" Id="R705465cc9df745dd" /><Relationship Type="http://schemas.openxmlformats.org/officeDocument/2006/relationships/slide" Target="/ppt/slides/slide4.xml" Id="R0f46707f94d64056" /><Relationship Type="http://schemas.openxmlformats.org/officeDocument/2006/relationships/slide" Target="/ppt/slides/slide5.xml" Id="R59b4b61d6e5a4d80" /><Relationship Type="http://schemas.openxmlformats.org/officeDocument/2006/relationships/slide" Target="/ppt/slides/slide6.xml" Id="R55a62dfa420f4873" /><Relationship Type="http://schemas.openxmlformats.org/officeDocument/2006/relationships/slide" Target="/ppt/slides/slide7.xml" Id="R2d56f2064b94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b48322457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313c89d549ea" /><Relationship Type="http://schemas.openxmlformats.org/officeDocument/2006/relationships/theme" Target="/ppt/slideMasters/theme/theme1.xml" Id="R693db9ed7282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c313c89d5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67c697bd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2f17782f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cf733cf2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9b33cc58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aeb27da7d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18ce11141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7d3ae647b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