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1eb075246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40244997749fd"/>
  </p:sldMasterIdLst>
  <p:sldIdLst>
    <p:sldId xmlns:r="http://schemas.openxmlformats.org/officeDocument/2006/relationships" id="256" r:id="Rff72f2eae18f44a5"/>
    <p:sldId xmlns:r="http://schemas.openxmlformats.org/officeDocument/2006/relationships" id="257" r:id="R296ba166eb504d15"/>
    <p:sldId xmlns:r="http://schemas.openxmlformats.org/officeDocument/2006/relationships" id="258" r:id="R9c28fbd074ef4a0d"/>
    <p:sldId xmlns:r="http://schemas.openxmlformats.org/officeDocument/2006/relationships" id="259" r:id="R3dcd0263def248a5"/>
    <p:sldId xmlns:r="http://schemas.openxmlformats.org/officeDocument/2006/relationships" id="260" r:id="Rd00cc1fdb74041c7"/>
    <p:sldId xmlns:r="http://schemas.openxmlformats.org/officeDocument/2006/relationships" id="261" r:id="R24c25480abd34431"/>
    <p:sldId xmlns:r="http://schemas.openxmlformats.org/officeDocument/2006/relationships" id="262" r:id="R18bb565d43e8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40244997749fd" /><Relationship Type="http://schemas.openxmlformats.org/officeDocument/2006/relationships/slide" Target="/ppt/slides/slide1.xml" Id="Rff72f2eae18f44a5" /><Relationship Type="http://schemas.openxmlformats.org/officeDocument/2006/relationships/slide" Target="/ppt/slides/slide2.xml" Id="R296ba166eb504d15" /><Relationship Type="http://schemas.openxmlformats.org/officeDocument/2006/relationships/slide" Target="/ppt/slides/slide3.xml" Id="R9c28fbd074ef4a0d" /><Relationship Type="http://schemas.openxmlformats.org/officeDocument/2006/relationships/slide" Target="/ppt/slides/slide4.xml" Id="R3dcd0263def248a5" /><Relationship Type="http://schemas.openxmlformats.org/officeDocument/2006/relationships/slide" Target="/ppt/slides/slide5.xml" Id="Rd00cc1fdb74041c7" /><Relationship Type="http://schemas.openxmlformats.org/officeDocument/2006/relationships/slide" Target="/ppt/slides/slide6.xml" Id="R24c25480abd34431" /><Relationship Type="http://schemas.openxmlformats.org/officeDocument/2006/relationships/slide" Target="/ppt/slides/slide7.xml" Id="R18bb565d43e8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90e7245a0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dd8731144326" /><Relationship Type="http://schemas.openxmlformats.org/officeDocument/2006/relationships/theme" Target="/ppt/slideMasters/theme/theme1.xml" Id="R7b4a853c985f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9dd873114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62ac612e4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7de9d5c5a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e4ae606d1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ecc6f2d9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02f46c55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bcc23b70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b8bbc40e9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BERGSENG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BERGSENG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20 544 450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BERGSENG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