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462041305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17d6bff5542be"/>
  </p:sldMasterIdLst>
  <p:sldIdLst>
    <p:sldId xmlns:r="http://schemas.openxmlformats.org/officeDocument/2006/relationships" id="256" r:id="Rdbac178a7a3e4535"/>
    <p:sldId xmlns:r="http://schemas.openxmlformats.org/officeDocument/2006/relationships" id="257" r:id="R01a30b006fe34a04"/>
    <p:sldId xmlns:r="http://schemas.openxmlformats.org/officeDocument/2006/relationships" id="258" r:id="R30b3a959c8ee4e86"/>
    <p:sldId xmlns:r="http://schemas.openxmlformats.org/officeDocument/2006/relationships" id="259" r:id="R6c3a163b9f934400"/>
    <p:sldId xmlns:r="http://schemas.openxmlformats.org/officeDocument/2006/relationships" id="260" r:id="R5d56047705e249b3"/>
    <p:sldId xmlns:r="http://schemas.openxmlformats.org/officeDocument/2006/relationships" id="261" r:id="Ra59a631ec75148d8"/>
    <p:sldId xmlns:r="http://schemas.openxmlformats.org/officeDocument/2006/relationships" id="262" r:id="R4f554ca8f82a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17d6bff5542be" /><Relationship Type="http://schemas.openxmlformats.org/officeDocument/2006/relationships/slide" Target="/ppt/slides/slide1.xml" Id="Rdbac178a7a3e4535" /><Relationship Type="http://schemas.openxmlformats.org/officeDocument/2006/relationships/slide" Target="/ppt/slides/slide2.xml" Id="R01a30b006fe34a04" /><Relationship Type="http://schemas.openxmlformats.org/officeDocument/2006/relationships/slide" Target="/ppt/slides/slide3.xml" Id="R30b3a959c8ee4e86" /><Relationship Type="http://schemas.openxmlformats.org/officeDocument/2006/relationships/slide" Target="/ppt/slides/slide4.xml" Id="R6c3a163b9f934400" /><Relationship Type="http://schemas.openxmlformats.org/officeDocument/2006/relationships/slide" Target="/ppt/slides/slide5.xml" Id="R5d56047705e249b3" /><Relationship Type="http://schemas.openxmlformats.org/officeDocument/2006/relationships/slide" Target="/ppt/slides/slide6.xml" Id="Ra59a631ec75148d8" /><Relationship Type="http://schemas.openxmlformats.org/officeDocument/2006/relationships/slide" Target="/ppt/slides/slide7.xml" Id="R4f554ca8f82a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1fc1f26d1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e30c150fb4784" /><Relationship Type="http://schemas.openxmlformats.org/officeDocument/2006/relationships/theme" Target="/ppt/slideMasters/theme/theme1.xml" Id="Rd6a5832a51bd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e30c150fb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0b0833a7e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76481cde2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cbc50a681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c843147c1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48a00f995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371f56cf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4e2ce07a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LERVIK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LERVIK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MORTEN LERVIK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Vessøra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989 177 842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LERVIK AS</a:t>
            </a:r>
          </a:p>
        </p:txBody>
      </p:sp>
    </p:spTree>
  </p:cSld>
  <p:clrMapOvr>
    <a:masterClrMapping xmlns:a="http://schemas.openxmlformats.org/drawingml/2006/main"/>
  </p:clrMapOvr>
</p:sld>
</file>