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e709d174f54e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4a92a69e6542ae"/>
  </p:sldMasterIdLst>
  <p:sldIdLst>
    <p:sldId xmlns:r="http://schemas.openxmlformats.org/officeDocument/2006/relationships" id="256" r:id="Re47d6f17d8584c39"/>
    <p:sldId xmlns:r="http://schemas.openxmlformats.org/officeDocument/2006/relationships" id="257" r:id="R5e2f05d344ff4f90"/>
    <p:sldId xmlns:r="http://schemas.openxmlformats.org/officeDocument/2006/relationships" id="258" r:id="Rec628e989879466e"/>
    <p:sldId xmlns:r="http://schemas.openxmlformats.org/officeDocument/2006/relationships" id="259" r:id="R339a948fd23f47f7"/>
    <p:sldId xmlns:r="http://schemas.openxmlformats.org/officeDocument/2006/relationships" id="260" r:id="R08ebcbe623fe488a"/>
    <p:sldId xmlns:r="http://schemas.openxmlformats.org/officeDocument/2006/relationships" id="261" r:id="Rcde4db586e094725"/>
    <p:sldId xmlns:r="http://schemas.openxmlformats.org/officeDocument/2006/relationships" id="262" r:id="Rcddedcf4d38e45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4a92a69e6542ae" /><Relationship Type="http://schemas.openxmlformats.org/officeDocument/2006/relationships/slide" Target="/ppt/slides/slide1.xml" Id="Re47d6f17d8584c39" /><Relationship Type="http://schemas.openxmlformats.org/officeDocument/2006/relationships/slide" Target="/ppt/slides/slide2.xml" Id="R5e2f05d344ff4f90" /><Relationship Type="http://schemas.openxmlformats.org/officeDocument/2006/relationships/slide" Target="/ppt/slides/slide3.xml" Id="Rec628e989879466e" /><Relationship Type="http://schemas.openxmlformats.org/officeDocument/2006/relationships/slide" Target="/ppt/slides/slide4.xml" Id="R339a948fd23f47f7" /><Relationship Type="http://schemas.openxmlformats.org/officeDocument/2006/relationships/slide" Target="/ppt/slides/slide5.xml" Id="R08ebcbe623fe488a" /><Relationship Type="http://schemas.openxmlformats.org/officeDocument/2006/relationships/slide" Target="/ppt/slides/slide6.xml" Id="Rcde4db586e094725" /><Relationship Type="http://schemas.openxmlformats.org/officeDocument/2006/relationships/slide" Target="/ppt/slides/slide7.xml" Id="Rcddedcf4d38e45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63d1dba22447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5d4dd1def4700" /><Relationship Type="http://schemas.openxmlformats.org/officeDocument/2006/relationships/theme" Target="/ppt/slideMasters/theme/theme1.xml" Id="Rbcf73c163e4a47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05d4dd1def47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3a0c9ea5940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1f9713db646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711707d2f47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bd84c5d7742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3f2d8c03d43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5d065e72449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cd5b2b2f141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EINAR LERVIK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LERVIK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LERVIK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LERVIK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LERVIK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LERVIK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588 975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1 755 028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2 055 028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LERVIK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LERVIK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LERVIK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989 177 885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LERVIK AS</a:t>
            </a:r>
          </a:p>
        </p:txBody>
      </p:sp>
    </p:spTree>
  </p:cSld>
  <p:clrMapOvr>
    <a:masterClrMapping xmlns:a="http://schemas.openxmlformats.org/drawingml/2006/main"/>
  </p:clrMapOvr>
</p:sld>
</file>