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bf82e7eac548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5a5fa1a3b74e13"/>
  </p:sldMasterIdLst>
  <p:sldIdLst>
    <p:sldId xmlns:r="http://schemas.openxmlformats.org/officeDocument/2006/relationships" id="256" r:id="Rc96f852bd25d436f"/>
    <p:sldId xmlns:r="http://schemas.openxmlformats.org/officeDocument/2006/relationships" id="257" r:id="R99d9ffbcbecb4cd1"/>
    <p:sldId xmlns:r="http://schemas.openxmlformats.org/officeDocument/2006/relationships" id="258" r:id="R6714d7f0276a4145"/>
    <p:sldId xmlns:r="http://schemas.openxmlformats.org/officeDocument/2006/relationships" id="259" r:id="Rd39c1370ba974076"/>
    <p:sldId xmlns:r="http://schemas.openxmlformats.org/officeDocument/2006/relationships" id="260" r:id="R0cdc8ec2549f4a06"/>
    <p:sldId xmlns:r="http://schemas.openxmlformats.org/officeDocument/2006/relationships" id="261" r:id="Re1e7963960b842bf"/>
    <p:sldId xmlns:r="http://schemas.openxmlformats.org/officeDocument/2006/relationships" id="262" r:id="R94e883cfa5b04d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5a5fa1a3b74e13" /><Relationship Type="http://schemas.openxmlformats.org/officeDocument/2006/relationships/slide" Target="/ppt/slides/slide1.xml" Id="Rc96f852bd25d436f" /><Relationship Type="http://schemas.openxmlformats.org/officeDocument/2006/relationships/slide" Target="/ppt/slides/slide2.xml" Id="R99d9ffbcbecb4cd1" /><Relationship Type="http://schemas.openxmlformats.org/officeDocument/2006/relationships/slide" Target="/ppt/slides/slide3.xml" Id="R6714d7f0276a4145" /><Relationship Type="http://schemas.openxmlformats.org/officeDocument/2006/relationships/slide" Target="/ppt/slides/slide4.xml" Id="Rd39c1370ba974076" /><Relationship Type="http://schemas.openxmlformats.org/officeDocument/2006/relationships/slide" Target="/ppt/slides/slide5.xml" Id="R0cdc8ec2549f4a06" /><Relationship Type="http://schemas.openxmlformats.org/officeDocument/2006/relationships/slide" Target="/ppt/slides/slide6.xml" Id="Re1e7963960b842bf" /><Relationship Type="http://schemas.openxmlformats.org/officeDocument/2006/relationships/slide" Target="/ppt/slides/slide7.xml" Id="R94e883cfa5b04d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a555a865bd43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421c82b574533" /><Relationship Type="http://schemas.openxmlformats.org/officeDocument/2006/relationships/theme" Target="/ppt/slideMasters/theme/theme1.xml" Id="R8cc60af0f33a45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a421c82b5745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135dac5684c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ce72dc45e4c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5a9d105bd40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e30e577344e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26b967a214e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8a1bb19004f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5545f0eb647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TRIO MEDIA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TRIO MEDIA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TRIO MEDIA INVEST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TRIO MEDIA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TRIO MEDIA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TRIO MEDIA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−708 928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654 155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20 902 988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22 419 127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TRIO MEDIA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RAMSTAD  –  81,5 %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SKIVE RAMSTAD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RAMSTAD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TRIO MEDIA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Canninggata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21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arne.ramstad@triomedia.no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989 177 923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TRIO MEDIA INVEST AS</a:t>
            </a:r>
          </a:p>
        </p:txBody>
      </p:sp>
    </p:spTree>
  </p:cSld>
  <p:clrMapOvr>
    <a:masterClrMapping xmlns:a="http://schemas.openxmlformats.org/drawingml/2006/main"/>
  </p:clrMapOvr>
</p:sld>
</file>