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f404ca66fc4f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431f4d1ce74539"/>
  </p:sldMasterIdLst>
  <p:sldIdLst>
    <p:sldId xmlns:r="http://schemas.openxmlformats.org/officeDocument/2006/relationships" id="256" r:id="Ra6070ad8cfca44b8"/>
    <p:sldId xmlns:r="http://schemas.openxmlformats.org/officeDocument/2006/relationships" id="257" r:id="Rc71cc0d2b5a54faa"/>
    <p:sldId xmlns:r="http://schemas.openxmlformats.org/officeDocument/2006/relationships" id="258" r:id="R5a4f977d258a485d"/>
    <p:sldId xmlns:r="http://schemas.openxmlformats.org/officeDocument/2006/relationships" id="259" r:id="R06d9d52efc5644aa"/>
    <p:sldId xmlns:r="http://schemas.openxmlformats.org/officeDocument/2006/relationships" id="260" r:id="R665d9f3f5a0240e4"/>
    <p:sldId xmlns:r="http://schemas.openxmlformats.org/officeDocument/2006/relationships" id="261" r:id="R265cee81803243ac"/>
    <p:sldId xmlns:r="http://schemas.openxmlformats.org/officeDocument/2006/relationships" id="262" r:id="Rfe026f8bab8142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31f4d1ce74539" /><Relationship Type="http://schemas.openxmlformats.org/officeDocument/2006/relationships/slide" Target="/ppt/slides/slide1.xml" Id="Ra6070ad8cfca44b8" /><Relationship Type="http://schemas.openxmlformats.org/officeDocument/2006/relationships/slide" Target="/ppt/slides/slide2.xml" Id="Rc71cc0d2b5a54faa" /><Relationship Type="http://schemas.openxmlformats.org/officeDocument/2006/relationships/slide" Target="/ppt/slides/slide3.xml" Id="R5a4f977d258a485d" /><Relationship Type="http://schemas.openxmlformats.org/officeDocument/2006/relationships/slide" Target="/ppt/slides/slide4.xml" Id="R06d9d52efc5644aa" /><Relationship Type="http://schemas.openxmlformats.org/officeDocument/2006/relationships/slide" Target="/ppt/slides/slide5.xml" Id="R665d9f3f5a0240e4" /><Relationship Type="http://schemas.openxmlformats.org/officeDocument/2006/relationships/slide" Target="/ppt/slides/slide6.xml" Id="R265cee81803243ac" /><Relationship Type="http://schemas.openxmlformats.org/officeDocument/2006/relationships/slide" Target="/ppt/slides/slide7.xml" Id="Rfe026f8bab8142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8bebbf3c148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f543cdddc4446" /><Relationship Type="http://schemas.openxmlformats.org/officeDocument/2006/relationships/theme" Target="/ppt/slideMasters/theme/theme1.xml" Id="Rf359dc45d20744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0f543cdddc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fda847c9f4c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28365d91f40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ebaf9e6734f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6e828e9b747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146e7f2d542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86915bdfe43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f1c8e03ab48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 INVEST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−10 180 236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10 815 345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BESSEBERG LEIF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Sandholtveien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989 181 440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