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df3299784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7706c70a14c8b"/>
  </p:sldMasterIdLst>
  <p:sldIdLst>
    <p:sldId xmlns:r="http://schemas.openxmlformats.org/officeDocument/2006/relationships" id="256" r:id="Rf08708167a1e42d4"/>
    <p:sldId xmlns:r="http://schemas.openxmlformats.org/officeDocument/2006/relationships" id="257" r:id="Rc2786668519b4aa6"/>
    <p:sldId xmlns:r="http://schemas.openxmlformats.org/officeDocument/2006/relationships" id="258" r:id="Ra67847718de74a30"/>
    <p:sldId xmlns:r="http://schemas.openxmlformats.org/officeDocument/2006/relationships" id="259" r:id="Rc665d6fd67f54872"/>
    <p:sldId xmlns:r="http://schemas.openxmlformats.org/officeDocument/2006/relationships" id="260" r:id="Ra89c42bb780d404e"/>
    <p:sldId xmlns:r="http://schemas.openxmlformats.org/officeDocument/2006/relationships" id="261" r:id="R4cf4729464b1497d"/>
    <p:sldId xmlns:r="http://schemas.openxmlformats.org/officeDocument/2006/relationships" id="262" r:id="R37cb3a43a546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7706c70a14c8b" /><Relationship Type="http://schemas.openxmlformats.org/officeDocument/2006/relationships/slide" Target="/ppt/slides/slide1.xml" Id="Rf08708167a1e42d4" /><Relationship Type="http://schemas.openxmlformats.org/officeDocument/2006/relationships/slide" Target="/ppt/slides/slide2.xml" Id="Rc2786668519b4aa6" /><Relationship Type="http://schemas.openxmlformats.org/officeDocument/2006/relationships/slide" Target="/ppt/slides/slide3.xml" Id="Ra67847718de74a30" /><Relationship Type="http://schemas.openxmlformats.org/officeDocument/2006/relationships/slide" Target="/ppt/slides/slide4.xml" Id="Rc665d6fd67f54872" /><Relationship Type="http://schemas.openxmlformats.org/officeDocument/2006/relationships/slide" Target="/ppt/slides/slide5.xml" Id="Ra89c42bb780d404e" /><Relationship Type="http://schemas.openxmlformats.org/officeDocument/2006/relationships/slide" Target="/ppt/slides/slide6.xml" Id="R4cf4729464b1497d" /><Relationship Type="http://schemas.openxmlformats.org/officeDocument/2006/relationships/slide" Target="/ppt/slides/slide7.xml" Id="R37cb3a43a546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2727f805d48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ce30acc534d2f" /><Relationship Type="http://schemas.openxmlformats.org/officeDocument/2006/relationships/theme" Target="/ppt/slideMasters/theme/theme1.xml" Id="R24d076926714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ce30acc53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c1af0da8b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67c804c5b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88a5793c04e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ba70390c0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140f6a257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1644840c6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5c8e9f0d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