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e0ab98b69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f87a6148b445a"/>
  </p:sldMasterIdLst>
  <p:sldIdLst>
    <p:sldId xmlns:r="http://schemas.openxmlformats.org/officeDocument/2006/relationships" id="256" r:id="R3f2087642f33459d"/>
    <p:sldId xmlns:r="http://schemas.openxmlformats.org/officeDocument/2006/relationships" id="257" r:id="Rcf186a4153a340a8"/>
    <p:sldId xmlns:r="http://schemas.openxmlformats.org/officeDocument/2006/relationships" id="258" r:id="Rca5b0a521943426a"/>
    <p:sldId xmlns:r="http://schemas.openxmlformats.org/officeDocument/2006/relationships" id="259" r:id="R81727646271c493a"/>
    <p:sldId xmlns:r="http://schemas.openxmlformats.org/officeDocument/2006/relationships" id="260" r:id="R9bc101396c604281"/>
    <p:sldId xmlns:r="http://schemas.openxmlformats.org/officeDocument/2006/relationships" id="261" r:id="Rbac786844b7f41f6"/>
    <p:sldId xmlns:r="http://schemas.openxmlformats.org/officeDocument/2006/relationships" id="262" r:id="R7730105a2d1341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f87a6148b445a" /><Relationship Type="http://schemas.openxmlformats.org/officeDocument/2006/relationships/slide" Target="/ppt/slides/slide1.xml" Id="R3f2087642f33459d" /><Relationship Type="http://schemas.openxmlformats.org/officeDocument/2006/relationships/slide" Target="/ppt/slides/slide2.xml" Id="Rcf186a4153a340a8" /><Relationship Type="http://schemas.openxmlformats.org/officeDocument/2006/relationships/slide" Target="/ppt/slides/slide3.xml" Id="Rca5b0a521943426a" /><Relationship Type="http://schemas.openxmlformats.org/officeDocument/2006/relationships/slide" Target="/ppt/slides/slide4.xml" Id="R81727646271c493a" /><Relationship Type="http://schemas.openxmlformats.org/officeDocument/2006/relationships/slide" Target="/ppt/slides/slide5.xml" Id="R9bc101396c604281" /><Relationship Type="http://schemas.openxmlformats.org/officeDocument/2006/relationships/slide" Target="/ppt/slides/slide6.xml" Id="Rbac786844b7f41f6" /><Relationship Type="http://schemas.openxmlformats.org/officeDocument/2006/relationships/slide" Target="/ppt/slides/slide7.xml" Id="R7730105a2d1341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6a2395bf8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43d30fcd4be4" /><Relationship Type="http://schemas.openxmlformats.org/officeDocument/2006/relationships/theme" Target="/ppt/slideMasters/theme/theme1.xml" Id="R0c77c710724e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ba43d30fcd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58841d36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183948c2a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56028c16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38491d26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17b58a92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fabe2f36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edee2df5e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SÆTHER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ble etablert [år] og holder til i Dolmøy.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22 055 780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22 118 901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7252 Dolmøy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22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sether.vvs@c2i.net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SÆTHER AS</a:t>
            </a:r>
          </a:p>
        </p:txBody>
      </p:sp>
    </p:spTree>
  </p:cSld>
  <p:clrMapOvr>
    <a:masterClrMapping xmlns:a="http://schemas.openxmlformats.org/drawingml/2006/main"/>
  </p:clrMapOvr>
</p:sld>
</file>