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eafa73854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1124aa27c4323"/>
  </p:sldMasterIdLst>
  <p:sldIdLst>
    <p:sldId xmlns:r="http://schemas.openxmlformats.org/officeDocument/2006/relationships" id="256" r:id="R969502406204417f"/>
    <p:sldId xmlns:r="http://schemas.openxmlformats.org/officeDocument/2006/relationships" id="257" r:id="R94299f1b591840a8"/>
    <p:sldId xmlns:r="http://schemas.openxmlformats.org/officeDocument/2006/relationships" id="258" r:id="Ra8d55778952d41dd"/>
    <p:sldId xmlns:r="http://schemas.openxmlformats.org/officeDocument/2006/relationships" id="259" r:id="Rfe95283f9da946c8"/>
    <p:sldId xmlns:r="http://schemas.openxmlformats.org/officeDocument/2006/relationships" id="260" r:id="R575db0a3658d4e0c"/>
    <p:sldId xmlns:r="http://schemas.openxmlformats.org/officeDocument/2006/relationships" id="261" r:id="Rcc695187017c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1124aa27c4323" /><Relationship Type="http://schemas.openxmlformats.org/officeDocument/2006/relationships/slide" Target="/ppt/slides/slide1.xml" Id="R969502406204417f" /><Relationship Type="http://schemas.openxmlformats.org/officeDocument/2006/relationships/slide" Target="/ppt/slides/slide2.xml" Id="R94299f1b591840a8" /><Relationship Type="http://schemas.openxmlformats.org/officeDocument/2006/relationships/slide" Target="/ppt/slides/slide3.xml" Id="Ra8d55778952d41dd" /><Relationship Type="http://schemas.openxmlformats.org/officeDocument/2006/relationships/slide" Target="/ppt/slides/slide4.xml" Id="Rfe95283f9da946c8" /><Relationship Type="http://schemas.openxmlformats.org/officeDocument/2006/relationships/slide" Target="/ppt/slides/slide5.xml" Id="R575db0a3658d4e0c" /><Relationship Type="http://schemas.openxmlformats.org/officeDocument/2006/relationships/slide" Target="/ppt/slides/slide6.xml" Id="Rcc695187017c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52d732ede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4ba264a9349cd" /><Relationship Type="http://schemas.openxmlformats.org/officeDocument/2006/relationships/theme" Target="/ppt/slideMasters/theme/theme1.xml" Id="R21b686e2ea26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4ba264a93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1514711b7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5cedb537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401bacc7e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1680ed9bb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a9e602ff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8ea1f092e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Svoldergata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