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386c11d46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1a857c6fe4491"/>
  </p:sldMasterIdLst>
  <p:sldIdLst>
    <p:sldId xmlns:r="http://schemas.openxmlformats.org/officeDocument/2006/relationships" id="256" r:id="R35745e4e07f44d25"/>
    <p:sldId xmlns:r="http://schemas.openxmlformats.org/officeDocument/2006/relationships" id="257" r:id="Raa5cacd849c243af"/>
    <p:sldId xmlns:r="http://schemas.openxmlformats.org/officeDocument/2006/relationships" id="258" r:id="R791f3b3600224c93"/>
    <p:sldId xmlns:r="http://schemas.openxmlformats.org/officeDocument/2006/relationships" id="259" r:id="Re8a2562e491247e2"/>
    <p:sldId xmlns:r="http://schemas.openxmlformats.org/officeDocument/2006/relationships" id="260" r:id="R3d9b8cf9e066470e"/>
    <p:sldId xmlns:r="http://schemas.openxmlformats.org/officeDocument/2006/relationships" id="261" r:id="Rd0b81b60b47a4dd7"/>
    <p:sldId xmlns:r="http://schemas.openxmlformats.org/officeDocument/2006/relationships" id="262" r:id="Rf312fcfbbda6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1a857c6fe4491" /><Relationship Type="http://schemas.openxmlformats.org/officeDocument/2006/relationships/slide" Target="/ppt/slides/slide1.xml" Id="R35745e4e07f44d25" /><Relationship Type="http://schemas.openxmlformats.org/officeDocument/2006/relationships/slide" Target="/ppt/slides/slide2.xml" Id="Raa5cacd849c243af" /><Relationship Type="http://schemas.openxmlformats.org/officeDocument/2006/relationships/slide" Target="/ppt/slides/slide3.xml" Id="R791f3b3600224c93" /><Relationship Type="http://schemas.openxmlformats.org/officeDocument/2006/relationships/slide" Target="/ppt/slides/slide4.xml" Id="Re8a2562e491247e2" /><Relationship Type="http://schemas.openxmlformats.org/officeDocument/2006/relationships/slide" Target="/ppt/slides/slide5.xml" Id="R3d9b8cf9e066470e" /><Relationship Type="http://schemas.openxmlformats.org/officeDocument/2006/relationships/slide" Target="/ppt/slides/slide6.xml" Id="Rd0b81b60b47a4dd7" /><Relationship Type="http://schemas.openxmlformats.org/officeDocument/2006/relationships/slide" Target="/ppt/slides/slide7.xml" Id="Rf312fcfbbda6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b7e2e4b7d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b71165d2f410b" /><Relationship Type="http://schemas.openxmlformats.org/officeDocument/2006/relationships/theme" Target="/ppt/slideMasters/theme/theme1.xml" Id="R907a20c522b7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b71165d2f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aea57c3c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97e35cdd0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dc94e25ba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f0bcec69b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cb80962d3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6c890b702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15351e5764e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−1 640 253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59 021 127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59 199 246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RINGDAL  –  65,8 %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RINGDAL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RINGDAL  –  9,2 %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RINGWAY AS</a:t>
            </a:r>
          </a:p>
        </p:txBody>
      </p:sp>
    </p:spTree>
  </p:cSld>
  <p:clrMapOvr>
    <a:masterClrMapping xmlns:a="http://schemas.openxmlformats.org/drawingml/2006/main"/>
  </p:clrMapOvr>
</p:sld>
</file>