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28118e78a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118f8522e4346"/>
  </p:sldMasterIdLst>
  <p:sldIdLst>
    <p:sldId xmlns:r="http://schemas.openxmlformats.org/officeDocument/2006/relationships" id="256" r:id="Rc51e6603d6b84cd3"/>
    <p:sldId xmlns:r="http://schemas.openxmlformats.org/officeDocument/2006/relationships" id="257" r:id="R52e4accdfca24765"/>
    <p:sldId xmlns:r="http://schemas.openxmlformats.org/officeDocument/2006/relationships" id="258" r:id="R7ce177cadb344a64"/>
    <p:sldId xmlns:r="http://schemas.openxmlformats.org/officeDocument/2006/relationships" id="259" r:id="R57b73312083944c7"/>
    <p:sldId xmlns:r="http://schemas.openxmlformats.org/officeDocument/2006/relationships" id="260" r:id="R3b87366539e04924"/>
    <p:sldId xmlns:r="http://schemas.openxmlformats.org/officeDocument/2006/relationships" id="261" r:id="R086c7837865a4549"/>
    <p:sldId xmlns:r="http://schemas.openxmlformats.org/officeDocument/2006/relationships" id="262" r:id="R7332841a21ea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118f8522e4346" /><Relationship Type="http://schemas.openxmlformats.org/officeDocument/2006/relationships/slide" Target="/ppt/slides/slide1.xml" Id="Rc51e6603d6b84cd3" /><Relationship Type="http://schemas.openxmlformats.org/officeDocument/2006/relationships/slide" Target="/ppt/slides/slide2.xml" Id="R52e4accdfca24765" /><Relationship Type="http://schemas.openxmlformats.org/officeDocument/2006/relationships/slide" Target="/ppt/slides/slide3.xml" Id="R7ce177cadb344a64" /><Relationship Type="http://schemas.openxmlformats.org/officeDocument/2006/relationships/slide" Target="/ppt/slides/slide4.xml" Id="R57b73312083944c7" /><Relationship Type="http://schemas.openxmlformats.org/officeDocument/2006/relationships/slide" Target="/ppt/slides/slide5.xml" Id="R3b87366539e04924" /><Relationship Type="http://schemas.openxmlformats.org/officeDocument/2006/relationships/slide" Target="/ppt/slides/slide6.xml" Id="R086c7837865a4549" /><Relationship Type="http://schemas.openxmlformats.org/officeDocument/2006/relationships/slide" Target="/ppt/slides/slide7.xml" Id="R7332841a21ea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bc21c0061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b20f113446c6" /><Relationship Type="http://schemas.openxmlformats.org/officeDocument/2006/relationships/theme" Target="/ppt/slideMasters/theme/theme1.xml" Id="R76a4ae76fc44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8b20f1134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e1a04d06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d4e1cf810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5400a253c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278281951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1e1ba3255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ed8808ed24e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6794ee70e49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12 171 908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12 206 555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KVALE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KVALE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 RIMFELDT-KVALE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Bjarne Kvale, Oslovegen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bjakvale@online.no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KVALE AS</a:t>
            </a:r>
          </a:p>
        </p:txBody>
      </p:sp>
    </p:spTree>
  </p:cSld>
  <p:clrMapOvr>
    <a:masterClrMapping xmlns:a="http://schemas.openxmlformats.org/drawingml/2006/main"/>
  </p:clrMapOvr>
</p:sld>
</file>