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837cb14d4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a83f248184a3b"/>
  </p:sldMasterIdLst>
  <p:sldIdLst>
    <p:sldId xmlns:r="http://schemas.openxmlformats.org/officeDocument/2006/relationships" id="256" r:id="R720680e9eea04f14"/>
    <p:sldId xmlns:r="http://schemas.openxmlformats.org/officeDocument/2006/relationships" id="257" r:id="Rd30769705c08452f"/>
    <p:sldId xmlns:r="http://schemas.openxmlformats.org/officeDocument/2006/relationships" id="258" r:id="Rf4033f28c5ce482e"/>
    <p:sldId xmlns:r="http://schemas.openxmlformats.org/officeDocument/2006/relationships" id="259" r:id="Rf3b29046af7f4df5"/>
    <p:sldId xmlns:r="http://schemas.openxmlformats.org/officeDocument/2006/relationships" id="260" r:id="R9dd3cc87f9544c33"/>
    <p:sldId xmlns:r="http://schemas.openxmlformats.org/officeDocument/2006/relationships" id="261" r:id="Re1ba8fd3abcc4820"/>
    <p:sldId xmlns:r="http://schemas.openxmlformats.org/officeDocument/2006/relationships" id="262" r:id="R4ec10fa18eac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a83f248184a3b" /><Relationship Type="http://schemas.openxmlformats.org/officeDocument/2006/relationships/slide" Target="/ppt/slides/slide1.xml" Id="R720680e9eea04f14" /><Relationship Type="http://schemas.openxmlformats.org/officeDocument/2006/relationships/slide" Target="/ppt/slides/slide2.xml" Id="Rd30769705c08452f" /><Relationship Type="http://schemas.openxmlformats.org/officeDocument/2006/relationships/slide" Target="/ppt/slides/slide3.xml" Id="Rf4033f28c5ce482e" /><Relationship Type="http://schemas.openxmlformats.org/officeDocument/2006/relationships/slide" Target="/ppt/slides/slide4.xml" Id="Rf3b29046af7f4df5" /><Relationship Type="http://schemas.openxmlformats.org/officeDocument/2006/relationships/slide" Target="/ppt/slides/slide5.xml" Id="R9dd3cc87f9544c33" /><Relationship Type="http://schemas.openxmlformats.org/officeDocument/2006/relationships/slide" Target="/ppt/slides/slide6.xml" Id="Re1ba8fd3abcc4820" /><Relationship Type="http://schemas.openxmlformats.org/officeDocument/2006/relationships/slide" Target="/ppt/slides/slide7.xml" Id="R4ec10fa18eac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a6b4a5aba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ed9de0c2c4976" /><Relationship Type="http://schemas.openxmlformats.org/officeDocument/2006/relationships/theme" Target="/ppt/slideMasters/theme/theme1.xml" Id="R80dba5958811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ed9de0c2c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02c482b8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56f8d5d74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996ef55c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5486e29ad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33fe11f0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15bd932a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79b7b801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18 446 884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 MOLDEN SYLTE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Sølsnes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