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22c5000bf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b9ba7fc014b47"/>
  </p:sldMasterIdLst>
  <p:sldIdLst>
    <p:sldId xmlns:r="http://schemas.openxmlformats.org/officeDocument/2006/relationships" id="256" r:id="Red3014bf93d2410a"/>
    <p:sldId xmlns:r="http://schemas.openxmlformats.org/officeDocument/2006/relationships" id="257" r:id="R09144af0aa3a42d5"/>
    <p:sldId xmlns:r="http://schemas.openxmlformats.org/officeDocument/2006/relationships" id="258" r:id="Rec1ac403f03443ba"/>
    <p:sldId xmlns:r="http://schemas.openxmlformats.org/officeDocument/2006/relationships" id="259" r:id="Rb409475c2beb4331"/>
    <p:sldId xmlns:r="http://schemas.openxmlformats.org/officeDocument/2006/relationships" id="260" r:id="R7121acb18b4749c9"/>
    <p:sldId xmlns:r="http://schemas.openxmlformats.org/officeDocument/2006/relationships" id="261" r:id="R94cc956b8b014038"/>
    <p:sldId xmlns:r="http://schemas.openxmlformats.org/officeDocument/2006/relationships" id="262" r:id="Rf1d6028b3c6743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b9ba7fc014b47" /><Relationship Type="http://schemas.openxmlformats.org/officeDocument/2006/relationships/slide" Target="/ppt/slides/slide1.xml" Id="Red3014bf93d2410a" /><Relationship Type="http://schemas.openxmlformats.org/officeDocument/2006/relationships/slide" Target="/ppt/slides/slide2.xml" Id="R09144af0aa3a42d5" /><Relationship Type="http://schemas.openxmlformats.org/officeDocument/2006/relationships/slide" Target="/ppt/slides/slide3.xml" Id="Rec1ac403f03443ba" /><Relationship Type="http://schemas.openxmlformats.org/officeDocument/2006/relationships/slide" Target="/ppt/slides/slide4.xml" Id="Rb409475c2beb4331" /><Relationship Type="http://schemas.openxmlformats.org/officeDocument/2006/relationships/slide" Target="/ppt/slides/slide5.xml" Id="R7121acb18b4749c9" /><Relationship Type="http://schemas.openxmlformats.org/officeDocument/2006/relationships/slide" Target="/ppt/slides/slide6.xml" Id="R94cc956b8b014038" /><Relationship Type="http://schemas.openxmlformats.org/officeDocument/2006/relationships/slide" Target="/ppt/slides/slide7.xml" Id="Rf1d6028b3c6743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1a2b02e25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ba419cbcc40db" /><Relationship Type="http://schemas.openxmlformats.org/officeDocument/2006/relationships/theme" Target="/ppt/slideMasters/theme/theme1.xml" Id="R1fb814b609fd42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ba419cbcc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21e54069a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e9d2293a4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106b031c4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a94fcd675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61e54611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137eb14994d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d9ca56036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HOLDING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HOLDING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3 759 816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HALVARD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AKTIV REGNSKAPSBYRÅ TROMSØ AS, Heilovegen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9015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stig@aktivrb.no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