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dab12d904941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6fe1f9f45a4c4d"/>
  </p:sldMasterIdLst>
  <p:sldIdLst>
    <p:sldId xmlns:r="http://schemas.openxmlformats.org/officeDocument/2006/relationships" id="256" r:id="R4985d8a99f5a4e8f"/>
    <p:sldId xmlns:r="http://schemas.openxmlformats.org/officeDocument/2006/relationships" id="257" r:id="Rf75f7b3310324ec4"/>
    <p:sldId xmlns:r="http://schemas.openxmlformats.org/officeDocument/2006/relationships" id="258" r:id="R70a9f073b4554bf6"/>
    <p:sldId xmlns:r="http://schemas.openxmlformats.org/officeDocument/2006/relationships" id="259" r:id="R3ecf255ec6da4e8b"/>
    <p:sldId xmlns:r="http://schemas.openxmlformats.org/officeDocument/2006/relationships" id="260" r:id="R1a1d397c861347b3"/>
    <p:sldId xmlns:r="http://schemas.openxmlformats.org/officeDocument/2006/relationships" id="261" r:id="Rf1d55b6056474eb4"/>
    <p:sldId xmlns:r="http://schemas.openxmlformats.org/officeDocument/2006/relationships" id="262" r:id="Rbd9c35d2b14a43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6fe1f9f45a4c4d" /><Relationship Type="http://schemas.openxmlformats.org/officeDocument/2006/relationships/slide" Target="/ppt/slides/slide1.xml" Id="R4985d8a99f5a4e8f" /><Relationship Type="http://schemas.openxmlformats.org/officeDocument/2006/relationships/slide" Target="/ppt/slides/slide2.xml" Id="Rf75f7b3310324ec4" /><Relationship Type="http://schemas.openxmlformats.org/officeDocument/2006/relationships/slide" Target="/ppt/slides/slide3.xml" Id="R70a9f073b4554bf6" /><Relationship Type="http://schemas.openxmlformats.org/officeDocument/2006/relationships/slide" Target="/ppt/slides/slide4.xml" Id="R3ecf255ec6da4e8b" /><Relationship Type="http://schemas.openxmlformats.org/officeDocument/2006/relationships/slide" Target="/ppt/slides/slide5.xml" Id="R1a1d397c861347b3" /><Relationship Type="http://schemas.openxmlformats.org/officeDocument/2006/relationships/slide" Target="/ppt/slides/slide6.xml" Id="Rf1d55b6056474eb4" /><Relationship Type="http://schemas.openxmlformats.org/officeDocument/2006/relationships/slide" Target="/ppt/slides/slide7.xml" Id="Rbd9c35d2b14a43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cbd2ca06f24a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1a3dade4f4be5" /><Relationship Type="http://schemas.openxmlformats.org/officeDocument/2006/relationships/theme" Target="/ppt/slideMasters/theme/theme1.xml" Id="Rbff085302b764d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41a3dade4f4b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2b625061e4c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dca15cb9b4c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d6c38837249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a577538cd44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8ef580afa46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05b5b880646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3643c960e40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JOHN JOHANSEN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JOHANSEN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JOHANSEN HOLDING AS ble etablert [år] og holder til i Rolvsøy.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JOHANSEN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JOHANSEN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JOHANSEN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−1 904 639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29 478 332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30 560 319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JOHANSEN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YNGVAR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JOHANSEN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John Yngvar Johansen, Rådalslia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1663 Rolvsøy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989 189 786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JOHANSEN HOLDING AS</a:t>
            </a:r>
          </a:p>
        </p:txBody>
      </p:sp>
    </p:spTree>
  </p:cSld>
  <p:clrMapOvr>
    <a:masterClrMapping xmlns:a="http://schemas.openxmlformats.org/drawingml/2006/main"/>
  </p:clrMapOvr>
</p:sld>
</file>