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dacba500f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858e7697f74819"/>
  </p:sldMasterIdLst>
  <p:sldIdLst>
    <p:sldId xmlns:r="http://schemas.openxmlformats.org/officeDocument/2006/relationships" id="256" r:id="R1ea0897449ed4604"/>
    <p:sldId xmlns:r="http://schemas.openxmlformats.org/officeDocument/2006/relationships" id="257" r:id="R586576fded53439f"/>
    <p:sldId xmlns:r="http://schemas.openxmlformats.org/officeDocument/2006/relationships" id="258" r:id="Ra69f7bd2dba04cfd"/>
    <p:sldId xmlns:r="http://schemas.openxmlformats.org/officeDocument/2006/relationships" id="259" r:id="R02409a5080b247dc"/>
    <p:sldId xmlns:r="http://schemas.openxmlformats.org/officeDocument/2006/relationships" id="260" r:id="Rba3e086d473c45f5"/>
    <p:sldId xmlns:r="http://schemas.openxmlformats.org/officeDocument/2006/relationships" id="261" r:id="R6ca81a4000074e23"/>
    <p:sldId xmlns:r="http://schemas.openxmlformats.org/officeDocument/2006/relationships" id="262" r:id="R97ea5a1c2f1e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58e7697f74819" /><Relationship Type="http://schemas.openxmlformats.org/officeDocument/2006/relationships/slide" Target="/ppt/slides/slide1.xml" Id="R1ea0897449ed4604" /><Relationship Type="http://schemas.openxmlformats.org/officeDocument/2006/relationships/slide" Target="/ppt/slides/slide2.xml" Id="R586576fded53439f" /><Relationship Type="http://schemas.openxmlformats.org/officeDocument/2006/relationships/slide" Target="/ppt/slides/slide3.xml" Id="Ra69f7bd2dba04cfd" /><Relationship Type="http://schemas.openxmlformats.org/officeDocument/2006/relationships/slide" Target="/ppt/slides/slide4.xml" Id="R02409a5080b247dc" /><Relationship Type="http://schemas.openxmlformats.org/officeDocument/2006/relationships/slide" Target="/ppt/slides/slide5.xml" Id="Rba3e086d473c45f5" /><Relationship Type="http://schemas.openxmlformats.org/officeDocument/2006/relationships/slide" Target="/ppt/slides/slide6.xml" Id="R6ca81a4000074e23" /><Relationship Type="http://schemas.openxmlformats.org/officeDocument/2006/relationships/slide" Target="/ppt/slides/slide7.xml" Id="R97ea5a1c2f1e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74fb203cb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56f21deea4c17" /><Relationship Type="http://schemas.openxmlformats.org/officeDocument/2006/relationships/theme" Target="/ppt/slideMasters/theme/theme1.xml" Id="Rf5471dfb847b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56f21deea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bad39095b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ccf5f31c41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f8dfca646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ceeb8e3eb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af321a6e6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3a57910b940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4a818530d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97 637 204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