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3ddb85379741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562cfaa8e44d64"/>
  </p:sldMasterIdLst>
  <p:sldIdLst>
    <p:sldId xmlns:r="http://schemas.openxmlformats.org/officeDocument/2006/relationships" id="256" r:id="R02f4add0ab8e4d17"/>
    <p:sldId xmlns:r="http://schemas.openxmlformats.org/officeDocument/2006/relationships" id="257" r:id="R6a603e7368e3456c"/>
    <p:sldId xmlns:r="http://schemas.openxmlformats.org/officeDocument/2006/relationships" id="258" r:id="R901af719a0e04feb"/>
    <p:sldId xmlns:r="http://schemas.openxmlformats.org/officeDocument/2006/relationships" id="259" r:id="R4c98c2e46d2b40db"/>
    <p:sldId xmlns:r="http://schemas.openxmlformats.org/officeDocument/2006/relationships" id="260" r:id="R4cfae4342237427f"/>
    <p:sldId xmlns:r="http://schemas.openxmlformats.org/officeDocument/2006/relationships" id="261" r:id="R92e786e8471c41f9"/>
    <p:sldId xmlns:r="http://schemas.openxmlformats.org/officeDocument/2006/relationships" id="262" r:id="R733caaad6da04b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62cfaa8e44d64" /><Relationship Type="http://schemas.openxmlformats.org/officeDocument/2006/relationships/slide" Target="/ppt/slides/slide1.xml" Id="R02f4add0ab8e4d17" /><Relationship Type="http://schemas.openxmlformats.org/officeDocument/2006/relationships/slide" Target="/ppt/slides/slide2.xml" Id="R6a603e7368e3456c" /><Relationship Type="http://schemas.openxmlformats.org/officeDocument/2006/relationships/slide" Target="/ppt/slides/slide3.xml" Id="R901af719a0e04feb" /><Relationship Type="http://schemas.openxmlformats.org/officeDocument/2006/relationships/slide" Target="/ppt/slides/slide4.xml" Id="R4c98c2e46d2b40db" /><Relationship Type="http://schemas.openxmlformats.org/officeDocument/2006/relationships/slide" Target="/ppt/slides/slide5.xml" Id="R4cfae4342237427f" /><Relationship Type="http://schemas.openxmlformats.org/officeDocument/2006/relationships/slide" Target="/ppt/slides/slide6.xml" Id="R92e786e8471c41f9" /><Relationship Type="http://schemas.openxmlformats.org/officeDocument/2006/relationships/slide" Target="/ppt/slides/slide7.xml" Id="R733caaad6da04b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b7cd08435e4c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71548000c421a" /><Relationship Type="http://schemas.openxmlformats.org/officeDocument/2006/relationships/theme" Target="/ppt/slideMasters/theme/theme1.xml" Id="Re16de41856f849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b71548000c42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e83dbfe5440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2cda9d7604d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d468e4e964f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705293bc640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33ac7020949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3b84a5b6541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e503dccd64f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R&amp;R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R&amp;R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R&amp;R HOLDING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R&amp;R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R&amp;R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R&amp;R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1 119 813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4 853 501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6 562 385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R&amp;R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GUNNAR SKJÆVELAND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R&amp;R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Bergenevegen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989 191 047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R&amp;R HOLDING AS</a:t>
            </a:r>
          </a:p>
        </p:txBody>
      </p:sp>
    </p:spTree>
  </p:cSld>
  <p:clrMapOvr>
    <a:masterClrMapping xmlns:a="http://schemas.openxmlformats.org/drawingml/2006/main"/>
  </p:clrMapOvr>
</p:sld>
</file>