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22491cd7047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eec04e34d4f75"/>
  </p:sldMasterIdLst>
  <p:sldIdLst>
    <p:sldId xmlns:r="http://schemas.openxmlformats.org/officeDocument/2006/relationships" id="256" r:id="R3173464f0cb5413b"/>
    <p:sldId xmlns:r="http://schemas.openxmlformats.org/officeDocument/2006/relationships" id="257" r:id="R5c4fc3ac0096401f"/>
    <p:sldId xmlns:r="http://schemas.openxmlformats.org/officeDocument/2006/relationships" id="258" r:id="R96af8a33f67d4276"/>
    <p:sldId xmlns:r="http://schemas.openxmlformats.org/officeDocument/2006/relationships" id="259" r:id="Rec75878a5dce4e80"/>
    <p:sldId xmlns:r="http://schemas.openxmlformats.org/officeDocument/2006/relationships" id="260" r:id="Ra56f8ce7f274484d"/>
    <p:sldId xmlns:r="http://schemas.openxmlformats.org/officeDocument/2006/relationships" id="261" r:id="R2727404b28e94ca5"/>
    <p:sldId xmlns:r="http://schemas.openxmlformats.org/officeDocument/2006/relationships" id="262" r:id="R9980784a93944c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eec04e34d4f75" /><Relationship Type="http://schemas.openxmlformats.org/officeDocument/2006/relationships/slide" Target="/ppt/slides/slide1.xml" Id="R3173464f0cb5413b" /><Relationship Type="http://schemas.openxmlformats.org/officeDocument/2006/relationships/slide" Target="/ppt/slides/slide2.xml" Id="R5c4fc3ac0096401f" /><Relationship Type="http://schemas.openxmlformats.org/officeDocument/2006/relationships/slide" Target="/ppt/slides/slide3.xml" Id="R96af8a33f67d4276" /><Relationship Type="http://schemas.openxmlformats.org/officeDocument/2006/relationships/slide" Target="/ppt/slides/slide4.xml" Id="Rec75878a5dce4e80" /><Relationship Type="http://schemas.openxmlformats.org/officeDocument/2006/relationships/slide" Target="/ppt/slides/slide5.xml" Id="Ra56f8ce7f274484d" /><Relationship Type="http://schemas.openxmlformats.org/officeDocument/2006/relationships/slide" Target="/ppt/slides/slide6.xml" Id="R2727404b28e94ca5" /><Relationship Type="http://schemas.openxmlformats.org/officeDocument/2006/relationships/slide" Target="/ppt/slides/slide7.xml" Id="R9980784a93944c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cfb3a277b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553d7d1d14298" /><Relationship Type="http://schemas.openxmlformats.org/officeDocument/2006/relationships/theme" Target="/ppt/slideMasters/theme/theme1.xml" Id="Ra28fa5e24a89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553d7d1d142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a9b93c94248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9ad173047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07f36c3e540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3e8cfad9946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ef8e0361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564ccec7749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cda0cca20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SORO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SORO INVESTERING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18 156 314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21 352 141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OLAV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Vik, Isvikvegen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SORO INVESTERING AS</a:t>
            </a:r>
          </a:p>
        </p:txBody>
      </p:sp>
    </p:spTree>
  </p:cSld>
  <p:clrMapOvr>
    <a:masterClrMapping xmlns:a="http://schemas.openxmlformats.org/drawingml/2006/main"/>
  </p:clrMapOvr>
</p:sld>
</file>