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6a51f651b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eff7ce6884352"/>
  </p:sldMasterIdLst>
  <p:sldIdLst>
    <p:sldId xmlns:r="http://schemas.openxmlformats.org/officeDocument/2006/relationships" id="256" r:id="R2a2e79a6ff664564"/>
    <p:sldId xmlns:r="http://schemas.openxmlformats.org/officeDocument/2006/relationships" id="257" r:id="R1b3d6632ced04961"/>
    <p:sldId xmlns:r="http://schemas.openxmlformats.org/officeDocument/2006/relationships" id="258" r:id="Rf928c5313f5a42b0"/>
    <p:sldId xmlns:r="http://schemas.openxmlformats.org/officeDocument/2006/relationships" id="259" r:id="R47c4d0824bec4e61"/>
    <p:sldId xmlns:r="http://schemas.openxmlformats.org/officeDocument/2006/relationships" id="260" r:id="Rca873fa9bf574373"/>
    <p:sldId xmlns:r="http://schemas.openxmlformats.org/officeDocument/2006/relationships" id="261" r:id="R27f7d4a9d4724af1"/>
    <p:sldId xmlns:r="http://schemas.openxmlformats.org/officeDocument/2006/relationships" id="262" r:id="R0ecd70a40e0d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eff7ce6884352" /><Relationship Type="http://schemas.openxmlformats.org/officeDocument/2006/relationships/slide" Target="/ppt/slides/slide1.xml" Id="R2a2e79a6ff664564" /><Relationship Type="http://schemas.openxmlformats.org/officeDocument/2006/relationships/slide" Target="/ppt/slides/slide2.xml" Id="R1b3d6632ced04961" /><Relationship Type="http://schemas.openxmlformats.org/officeDocument/2006/relationships/slide" Target="/ppt/slides/slide3.xml" Id="Rf928c5313f5a42b0" /><Relationship Type="http://schemas.openxmlformats.org/officeDocument/2006/relationships/slide" Target="/ppt/slides/slide4.xml" Id="R47c4d0824bec4e61" /><Relationship Type="http://schemas.openxmlformats.org/officeDocument/2006/relationships/slide" Target="/ppt/slides/slide5.xml" Id="Rca873fa9bf574373" /><Relationship Type="http://schemas.openxmlformats.org/officeDocument/2006/relationships/slide" Target="/ppt/slides/slide6.xml" Id="R27f7d4a9d4724af1" /><Relationship Type="http://schemas.openxmlformats.org/officeDocument/2006/relationships/slide" Target="/ppt/slides/slide7.xml" Id="R0ecd70a40e0d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b133eb06a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aca297cb4d46" /><Relationship Type="http://schemas.openxmlformats.org/officeDocument/2006/relationships/theme" Target="/ppt/slideMasters/theme/theme1.xml" Id="R349701b7cd6a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ceaca297cb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0a08343f4d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bffd78a0c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e16510ae54c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f51a80c6b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0f5edc78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426ccaf540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5cf4d1728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