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6ab6d64bc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c40487b314781"/>
  </p:sldMasterIdLst>
  <p:sldIdLst>
    <p:sldId xmlns:r="http://schemas.openxmlformats.org/officeDocument/2006/relationships" id="256" r:id="R4cf97b411cdd42ca"/>
    <p:sldId xmlns:r="http://schemas.openxmlformats.org/officeDocument/2006/relationships" id="257" r:id="R951522b9f41c48ad"/>
    <p:sldId xmlns:r="http://schemas.openxmlformats.org/officeDocument/2006/relationships" id="258" r:id="Re5298a4bcc9243d4"/>
    <p:sldId xmlns:r="http://schemas.openxmlformats.org/officeDocument/2006/relationships" id="259" r:id="R54e95bae7891454e"/>
    <p:sldId xmlns:r="http://schemas.openxmlformats.org/officeDocument/2006/relationships" id="260" r:id="R4b130dc8fa524c8d"/>
    <p:sldId xmlns:r="http://schemas.openxmlformats.org/officeDocument/2006/relationships" id="261" r:id="R99f208370620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c40487b314781" /><Relationship Type="http://schemas.openxmlformats.org/officeDocument/2006/relationships/slide" Target="/ppt/slides/slide1.xml" Id="R4cf97b411cdd42ca" /><Relationship Type="http://schemas.openxmlformats.org/officeDocument/2006/relationships/slide" Target="/ppt/slides/slide2.xml" Id="R951522b9f41c48ad" /><Relationship Type="http://schemas.openxmlformats.org/officeDocument/2006/relationships/slide" Target="/ppt/slides/slide3.xml" Id="Re5298a4bcc9243d4" /><Relationship Type="http://schemas.openxmlformats.org/officeDocument/2006/relationships/slide" Target="/ppt/slides/slide4.xml" Id="R54e95bae7891454e" /><Relationship Type="http://schemas.openxmlformats.org/officeDocument/2006/relationships/slide" Target="/ppt/slides/slide5.xml" Id="R4b130dc8fa524c8d" /><Relationship Type="http://schemas.openxmlformats.org/officeDocument/2006/relationships/slide" Target="/ppt/slides/slide6.xml" Id="R99f208370620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e0306c11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d0ca431945bb" /><Relationship Type="http://schemas.openxmlformats.org/officeDocument/2006/relationships/theme" Target="/ppt/slideMasters/theme/theme1.xml" Id="R17ff5f9a8189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7d0ca4319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64e809e5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71e92736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ba0f1c33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4e519054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df32046d9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837c0f31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